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22"/>
    <a:srgbClr val="131D27"/>
    <a:srgbClr val="FFFFFF"/>
    <a:srgbClr val="FD219F"/>
    <a:srgbClr val="F94BFD"/>
    <a:srgbClr val="FF0157"/>
    <a:srgbClr val="53E5FD"/>
    <a:srgbClr val="B6F470"/>
    <a:srgbClr val="0086E9"/>
    <a:srgbClr val="29A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4660"/>
  </p:normalViewPr>
  <p:slideViewPr>
    <p:cSldViewPr>
      <p:cViewPr>
        <p:scale>
          <a:sx n="50" d="100"/>
          <a:sy n="50" d="100"/>
        </p:scale>
        <p:origin x="1349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2371" y="58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83AEE7-63C8-3263-2EC7-B77D070A3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815036-8658-A361-B163-28757042AD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D6074-1556-40B2-A5A0-78956C2DF284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05A487-75E5-AB31-1374-805D5F7480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FB455A-972F-A59A-8D92-C36F6EAF8E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D6A-325A-4920-B29E-CF9A93447C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60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BA1B-7690-4CC0-9B8B-EFC5AE77F02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B220F-20B4-49AF-985E-078E10E86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1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57D70-C15E-6885-4C5D-BA0E3741A03A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6000" y="2942766"/>
            <a:ext cx="7020000" cy="480131"/>
          </a:xfrm>
        </p:spPr>
        <p:txBody>
          <a:bodyPr lIns="0" tIns="0" rIns="0" bIns="0" anchor="b">
            <a:noAutofit/>
          </a:bodyPr>
          <a:lstStyle>
            <a:lvl1pPr algn="l">
              <a:defRPr sz="2800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15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254DCD-5273-497B-3D3B-BD8648ABC13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6000" y="3605010"/>
            <a:ext cx="7020000" cy="249299"/>
          </a:xfrm>
        </p:spPr>
        <p:txBody>
          <a:bodyPr>
            <a:spAutoFit/>
          </a:bodyPr>
          <a:lstStyle>
            <a:lvl1pPr marL="0" indent="0" algn="l">
              <a:buNone/>
              <a:defRPr sz="18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サブタイトル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88A175B8-2F00-65E0-321D-C1E0D404C644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96000" y="4227040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 dirty="0" err="1"/>
              <a:t>yyyy</a:t>
            </a:r>
            <a:r>
              <a:rPr kumimoji="1" lang="ja-JP" altLang="en-US" dirty="0"/>
              <a:t>年</a:t>
            </a:r>
            <a:r>
              <a:rPr kumimoji="1" lang="en-US" altLang="ja-JP" dirty="0"/>
              <a:t>m</a:t>
            </a:r>
            <a:r>
              <a:rPr kumimoji="1" lang="ja-JP" altLang="en-US" dirty="0"/>
              <a:t>月</a:t>
            </a:r>
            <a:r>
              <a:rPr kumimoji="1" lang="en-US" altLang="ja-JP" dirty="0"/>
              <a:t>d</a:t>
            </a:r>
            <a:r>
              <a:rPr kumimoji="1" lang="ja-JP" altLang="en-US" dirty="0"/>
              <a:t>日作成</a:t>
            </a:r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A4CC9DB6-D50C-B13C-F88B-BD401AA08C10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96000" y="4476731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ja-JP" altLang="en-US"/>
              <a:t>当社名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E42BB345-F7D9-C74D-D7C8-A6CE4F3A3CE9}"/>
              </a:ext>
            </a:extLst>
          </p:cNvPr>
          <p:cNvSpPr>
            <a:spLocks noEditPoints="1"/>
          </p:cNvSpPr>
          <p:nvPr userDrawn="1"/>
        </p:nvSpPr>
        <p:spPr bwMode="auto">
          <a:xfrm rot="2858138">
            <a:off x="8151265" y="1488070"/>
            <a:ext cx="3596405" cy="3252948"/>
          </a:xfrm>
          <a:custGeom>
            <a:avLst/>
            <a:gdLst>
              <a:gd name="T0" fmla="*/ 1234 w 1271"/>
              <a:gd name="T1" fmla="*/ 834 h 1140"/>
              <a:gd name="T2" fmla="*/ 812 w 1271"/>
              <a:gd name="T3" fmla="*/ 102 h 1140"/>
              <a:gd name="T4" fmla="*/ 635 w 1271"/>
              <a:gd name="T5" fmla="*/ 0 h 1140"/>
              <a:gd name="T6" fmla="*/ 458 w 1271"/>
              <a:gd name="T7" fmla="*/ 102 h 1140"/>
              <a:gd name="T8" fmla="*/ 36 w 1271"/>
              <a:gd name="T9" fmla="*/ 834 h 1140"/>
              <a:gd name="T10" fmla="*/ 36 w 1271"/>
              <a:gd name="T11" fmla="*/ 1038 h 1140"/>
              <a:gd name="T12" fmla="*/ 212 w 1271"/>
              <a:gd name="T13" fmla="*/ 1140 h 1140"/>
              <a:gd name="T14" fmla="*/ 1058 w 1271"/>
              <a:gd name="T15" fmla="*/ 1140 h 1140"/>
              <a:gd name="T16" fmla="*/ 1234 w 1271"/>
              <a:gd name="T17" fmla="*/ 1037 h 1140"/>
              <a:gd name="T18" fmla="*/ 1234 w 1271"/>
              <a:gd name="T19" fmla="*/ 834 h 1140"/>
              <a:gd name="T20" fmla="*/ 1079 w 1271"/>
              <a:gd name="T21" fmla="*/ 948 h 1140"/>
              <a:gd name="T22" fmla="*/ 1058 w 1271"/>
              <a:gd name="T23" fmla="*/ 960 h 1140"/>
              <a:gd name="T24" fmla="*/ 212 w 1271"/>
              <a:gd name="T25" fmla="*/ 960 h 1140"/>
              <a:gd name="T26" fmla="*/ 192 w 1271"/>
              <a:gd name="T27" fmla="*/ 948 h 1140"/>
              <a:gd name="T28" fmla="*/ 192 w 1271"/>
              <a:gd name="T29" fmla="*/ 924 h 1140"/>
              <a:gd name="T30" fmla="*/ 614 w 1271"/>
              <a:gd name="T31" fmla="*/ 192 h 1140"/>
              <a:gd name="T32" fmla="*/ 635 w 1271"/>
              <a:gd name="T33" fmla="*/ 180 h 1140"/>
              <a:gd name="T34" fmla="*/ 656 w 1271"/>
              <a:gd name="T35" fmla="*/ 192 h 1140"/>
              <a:gd name="T36" fmla="*/ 1079 w 1271"/>
              <a:gd name="T37" fmla="*/ 924 h 1140"/>
              <a:gd name="T38" fmla="*/ 1079 w 1271"/>
              <a:gd name="T39" fmla="*/ 948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71" h="1140">
                <a:moveTo>
                  <a:pt x="1234" y="834"/>
                </a:moveTo>
                <a:cubicBezTo>
                  <a:pt x="812" y="102"/>
                  <a:pt x="812" y="102"/>
                  <a:pt x="812" y="102"/>
                </a:cubicBezTo>
                <a:cubicBezTo>
                  <a:pt x="775" y="39"/>
                  <a:pt x="708" y="0"/>
                  <a:pt x="635" y="0"/>
                </a:cubicBezTo>
                <a:cubicBezTo>
                  <a:pt x="562" y="0"/>
                  <a:pt x="495" y="39"/>
                  <a:pt x="458" y="102"/>
                </a:cubicBezTo>
                <a:cubicBezTo>
                  <a:pt x="36" y="834"/>
                  <a:pt x="36" y="834"/>
                  <a:pt x="36" y="834"/>
                </a:cubicBezTo>
                <a:cubicBezTo>
                  <a:pt x="0" y="896"/>
                  <a:pt x="0" y="975"/>
                  <a:pt x="36" y="1038"/>
                </a:cubicBezTo>
                <a:cubicBezTo>
                  <a:pt x="72" y="1100"/>
                  <a:pt x="140" y="1140"/>
                  <a:pt x="212" y="1140"/>
                </a:cubicBezTo>
                <a:cubicBezTo>
                  <a:pt x="1058" y="1140"/>
                  <a:pt x="1058" y="1140"/>
                  <a:pt x="1058" y="1140"/>
                </a:cubicBezTo>
                <a:cubicBezTo>
                  <a:pt x="1130" y="1140"/>
                  <a:pt x="1198" y="1100"/>
                  <a:pt x="1234" y="1037"/>
                </a:cubicBezTo>
                <a:cubicBezTo>
                  <a:pt x="1271" y="975"/>
                  <a:pt x="1271" y="896"/>
                  <a:pt x="1234" y="834"/>
                </a:cubicBezTo>
                <a:close/>
                <a:moveTo>
                  <a:pt x="1079" y="948"/>
                </a:moveTo>
                <a:cubicBezTo>
                  <a:pt x="1074" y="955"/>
                  <a:pt x="1066" y="960"/>
                  <a:pt x="1058" y="960"/>
                </a:cubicBezTo>
                <a:cubicBezTo>
                  <a:pt x="212" y="960"/>
                  <a:pt x="212" y="960"/>
                  <a:pt x="212" y="960"/>
                </a:cubicBezTo>
                <a:cubicBezTo>
                  <a:pt x="204" y="960"/>
                  <a:pt x="196" y="955"/>
                  <a:pt x="192" y="948"/>
                </a:cubicBezTo>
                <a:cubicBezTo>
                  <a:pt x="187" y="940"/>
                  <a:pt x="187" y="931"/>
                  <a:pt x="192" y="924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9" y="184"/>
                  <a:pt x="627" y="180"/>
                  <a:pt x="635" y="180"/>
                </a:cubicBezTo>
                <a:cubicBezTo>
                  <a:pt x="644" y="180"/>
                  <a:pt x="652" y="184"/>
                  <a:pt x="656" y="192"/>
                </a:cubicBezTo>
                <a:cubicBezTo>
                  <a:pt x="1079" y="924"/>
                  <a:pt x="1079" y="924"/>
                  <a:pt x="1079" y="924"/>
                </a:cubicBezTo>
                <a:cubicBezTo>
                  <a:pt x="1083" y="931"/>
                  <a:pt x="1083" y="940"/>
                  <a:pt x="1079" y="948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kumimoji="0" lang="en-US" kern="0" dirty="0">
              <a:solidFill>
                <a:schemeClr val="dk1"/>
              </a:solidFill>
              <a:latin typeface="+mj-lt"/>
            </a:endParaRPr>
          </a:p>
        </p:txBody>
      </p:sp>
      <p:sp>
        <p:nvSpPr>
          <p:cNvPr id="21" name="Freeform 9">
            <a:extLst>
              <a:ext uri="{FF2B5EF4-FFF2-40B4-BE49-F238E27FC236}">
                <a16:creationId xmlns:a16="http://schemas.microsoft.com/office/drawing/2014/main" id="{BF22367B-7FFB-2E48-E9DA-E874AD5FD705}"/>
              </a:ext>
            </a:extLst>
          </p:cNvPr>
          <p:cNvSpPr>
            <a:spLocks/>
          </p:cNvSpPr>
          <p:nvPr userDrawn="1"/>
        </p:nvSpPr>
        <p:spPr bwMode="auto">
          <a:xfrm rot="1800000">
            <a:off x="7704909" y="4990965"/>
            <a:ext cx="691965" cy="625429"/>
          </a:xfrm>
          <a:custGeom>
            <a:avLst/>
            <a:gdLst>
              <a:gd name="T0" fmla="*/ 1234 w 1271"/>
              <a:gd name="T1" fmla="*/ 834 h 1140"/>
              <a:gd name="T2" fmla="*/ 812 w 1271"/>
              <a:gd name="T3" fmla="*/ 102 h 1140"/>
              <a:gd name="T4" fmla="*/ 635 w 1271"/>
              <a:gd name="T5" fmla="*/ 0 h 1140"/>
              <a:gd name="T6" fmla="*/ 458 w 1271"/>
              <a:gd name="T7" fmla="*/ 102 h 1140"/>
              <a:gd name="T8" fmla="*/ 36 w 1271"/>
              <a:gd name="T9" fmla="*/ 834 h 1140"/>
              <a:gd name="T10" fmla="*/ 36 w 1271"/>
              <a:gd name="T11" fmla="*/ 1038 h 1140"/>
              <a:gd name="T12" fmla="*/ 212 w 1271"/>
              <a:gd name="T13" fmla="*/ 1140 h 1140"/>
              <a:gd name="T14" fmla="*/ 1058 w 1271"/>
              <a:gd name="T15" fmla="*/ 1140 h 1140"/>
              <a:gd name="T16" fmla="*/ 1234 w 1271"/>
              <a:gd name="T17" fmla="*/ 1037 h 1140"/>
              <a:gd name="T18" fmla="*/ 1234 w 1271"/>
              <a:gd name="T19" fmla="*/ 834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1" h="1140">
                <a:moveTo>
                  <a:pt x="1234" y="834"/>
                </a:moveTo>
                <a:cubicBezTo>
                  <a:pt x="812" y="102"/>
                  <a:pt x="812" y="102"/>
                  <a:pt x="812" y="102"/>
                </a:cubicBezTo>
                <a:cubicBezTo>
                  <a:pt x="775" y="39"/>
                  <a:pt x="708" y="0"/>
                  <a:pt x="635" y="0"/>
                </a:cubicBezTo>
                <a:cubicBezTo>
                  <a:pt x="562" y="0"/>
                  <a:pt x="495" y="39"/>
                  <a:pt x="458" y="102"/>
                </a:cubicBezTo>
                <a:cubicBezTo>
                  <a:pt x="36" y="834"/>
                  <a:pt x="36" y="834"/>
                  <a:pt x="36" y="834"/>
                </a:cubicBezTo>
                <a:cubicBezTo>
                  <a:pt x="0" y="896"/>
                  <a:pt x="0" y="975"/>
                  <a:pt x="36" y="1038"/>
                </a:cubicBezTo>
                <a:cubicBezTo>
                  <a:pt x="72" y="1100"/>
                  <a:pt x="140" y="1140"/>
                  <a:pt x="212" y="1140"/>
                </a:cubicBezTo>
                <a:cubicBezTo>
                  <a:pt x="1058" y="1140"/>
                  <a:pt x="1058" y="1140"/>
                  <a:pt x="1058" y="1140"/>
                </a:cubicBezTo>
                <a:cubicBezTo>
                  <a:pt x="1130" y="1140"/>
                  <a:pt x="1198" y="1100"/>
                  <a:pt x="1234" y="1037"/>
                </a:cubicBezTo>
                <a:cubicBezTo>
                  <a:pt x="1271" y="975"/>
                  <a:pt x="1271" y="896"/>
                  <a:pt x="1234" y="8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77800" dist="50800" dir="5400000" algn="ctr" rotWithShape="0">
              <a:srgbClr val="EE4198">
                <a:alpha val="4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kumimoji="0" lang="en-US" kern="0">
              <a:solidFill>
                <a:schemeClr val="dk1"/>
              </a:solidFill>
              <a:latin typeface="+mj-lt"/>
            </a:endParaRPr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EF32A872-EBE6-C33A-0A9C-E7516E19BFA3}"/>
              </a:ext>
            </a:extLst>
          </p:cNvPr>
          <p:cNvSpPr>
            <a:spLocks/>
          </p:cNvSpPr>
          <p:nvPr userDrawn="1"/>
        </p:nvSpPr>
        <p:spPr bwMode="auto">
          <a:xfrm rot="17418489">
            <a:off x="11473054" y="3994405"/>
            <a:ext cx="369851" cy="334288"/>
          </a:xfrm>
          <a:custGeom>
            <a:avLst/>
            <a:gdLst>
              <a:gd name="T0" fmla="*/ 1234 w 1271"/>
              <a:gd name="T1" fmla="*/ 834 h 1140"/>
              <a:gd name="T2" fmla="*/ 812 w 1271"/>
              <a:gd name="T3" fmla="*/ 102 h 1140"/>
              <a:gd name="T4" fmla="*/ 635 w 1271"/>
              <a:gd name="T5" fmla="*/ 0 h 1140"/>
              <a:gd name="T6" fmla="*/ 458 w 1271"/>
              <a:gd name="T7" fmla="*/ 102 h 1140"/>
              <a:gd name="T8" fmla="*/ 36 w 1271"/>
              <a:gd name="T9" fmla="*/ 834 h 1140"/>
              <a:gd name="T10" fmla="*/ 36 w 1271"/>
              <a:gd name="T11" fmla="*/ 1038 h 1140"/>
              <a:gd name="T12" fmla="*/ 212 w 1271"/>
              <a:gd name="T13" fmla="*/ 1140 h 1140"/>
              <a:gd name="T14" fmla="*/ 1058 w 1271"/>
              <a:gd name="T15" fmla="*/ 1140 h 1140"/>
              <a:gd name="T16" fmla="*/ 1234 w 1271"/>
              <a:gd name="T17" fmla="*/ 1037 h 1140"/>
              <a:gd name="T18" fmla="*/ 1234 w 1271"/>
              <a:gd name="T19" fmla="*/ 834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1" h="1140">
                <a:moveTo>
                  <a:pt x="1234" y="834"/>
                </a:moveTo>
                <a:cubicBezTo>
                  <a:pt x="812" y="102"/>
                  <a:pt x="812" y="102"/>
                  <a:pt x="812" y="102"/>
                </a:cubicBezTo>
                <a:cubicBezTo>
                  <a:pt x="775" y="39"/>
                  <a:pt x="708" y="0"/>
                  <a:pt x="635" y="0"/>
                </a:cubicBezTo>
                <a:cubicBezTo>
                  <a:pt x="562" y="0"/>
                  <a:pt x="495" y="39"/>
                  <a:pt x="458" y="102"/>
                </a:cubicBezTo>
                <a:cubicBezTo>
                  <a:pt x="36" y="834"/>
                  <a:pt x="36" y="834"/>
                  <a:pt x="36" y="834"/>
                </a:cubicBezTo>
                <a:cubicBezTo>
                  <a:pt x="0" y="896"/>
                  <a:pt x="0" y="975"/>
                  <a:pt x="36" y="1038"/>
                </a:cubicBezTo>
                <a:cubicBezTo>
                  <a:pt x="72" y="1100"/>
                  <a:pt x="140" y="1140"/>
                  <a:pt x="212" y="1140"/>
                </a:cubicBezTo>
                <a:cubicBezTo>
                  <a:pt x="1058" y="1140"/>
                  <a:pt x="1058" y="1140"/>
                  <a:pt x="1058" y="1140"/>
                </a:cubicBezTo>
                <a:cubicBezTo>
                  <a:pt x="1130" y="1140"/>
                  <a:pt x="1198" y="1100"/>
                  <a:pt x="1234" y="1037"/>
                </a:cubicBezTo>
                <a:cubicBezTo>
                  <a:pt x="1271" y="975"/>
                  <a:pt x="1271" y="896"/>
                  <a:pt x="1234" y="8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77800" dist="50800" dir="5400000" algn="ctr" rotWithShape="0">
              <a:srgbClr val="EE4198">
                <a:alpha val="4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kumimoji="0" lang="en-US" kern="0">
              <a:solidFill>
                <a:schemeClr val="dk1"/>
              </a:solidFill>
              <a:latin typeface="+mj-lt"/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03FEB1CC-E1CA-26CC-5350-CBF18628B3A5}"/>
              </a:ext>
            </a:extLst>
          </p:cNvPr>
          <p:cNvSpPr>
            <a:spLocks/>
          </p:cNvSpPr>
          <p:nvPr userDrawn="1"/>
        </p:nvSpPr>
        <p:spPr bwMode="auto">
          <a:xfrm rot="18974888">
            <a:off x="8072786" y="1241607"/>
            <a:ext cx="369851" cy="334288"/>
          </a:xfrm>
          <a:custGeom>
            <a:avLst/>
            <a:gdLst>
              <a:gd name="T0" fmla="*/ 1234 w 1271"/>
              <a:gd name="T1" fmla="*/ 834 h 1140"/>
              <a:gd name="T2" fmla="*/ 812 w 1271"/>
              <a:gd name="T3" fmla="*/ 102 h 1140"/>
              <a:gd name="T4" fmla="*/ 635 w 1271"/>
              <a:gd name="T5" fmla="*/ 0 h 1140"/>
              <a:gd name="T6" fmla="*/ 458 w 1271"/>
              <a:gd name="T7" fmla="*/ 102 h 1140"/>
              <a:gd name="T8" fmla="*/ 36 w 1271"/>
              <a:gd name="T9" fmla="*/ 834 h 1140"/>
              <a:gd name="T10" fmla="*/ 36 w 1271"/>
              <a:gd name="T11" fmla="*/ 1038 h 1140"/>
              <a:gd name="T12" fmla="*/ 212 w 1271"/>
              <a:gd name="T13" fmla="*/ 1140 h 1140"/>
              <a:gd name="T14" fmla="*/ 1058 w 1271"/>
              <a:gd name="T15" fmla="*/ 1140 h 1140"/>
              <a:gd name="T16" fmla="*/ 1234 w 1271"/>
              <a:gd name="T17" fmla="*/ 1037 h 1140"/>
              <a:gd name="T18" fmla="*/ 1234 w 1271"/>
              <a:gd name="T19" fmla="*/ 834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1" h="1140">
                <a:moveTo>
                  <a:pt x="1234" y="834"/>
                </a:moveTo>
                <a:cubicBezTo>
                  <a:pt x="812" y="102"/>
                  <a:pt x="812" y="102"/>
                  <a:pt x="812" y="102"/>
                </a:cubicBezTo>
                <a:cubicBezTo>
                  <a:pt x="775" y="39"/>
                  <a:pt x="708" y="0"/>
                  <a:pt x="635" y="0"/>
                </a:cubicBezTo>
                <a:cubicBezTo>
                  <a:pt x="562" y="0"/>
                  <a:pt x="495" y="39"/>
                  <a:pt x="458" y="102"/>
                </a:cubicBezTo>
                <a:cubicBezTo>
                  <a:pt x="36" y="834"/>
                  <a:pt x="36" y="834"/>
                  <a:pt x="36" y="834"/>
                </a:cubicBezTo>
                <a:cubicBezTo>
                  <a:pt x="0" y="896"/>
                  <a:pt x="0" y="975"/>
                  <a:pt x="36" y="1038"/>
                </a:cubicBezTo>
                <a:cubicBezTo>
                  <a:pt x="72" y="1100"/>
                  <a:pt x="140" y="1140"/>
                  <a:pt x="212" y="1140"/>
                </a:cubicBezTo>
                <a:cubicBezTo>
                  <a:pt x="1058" y="1140"/>
                  <a:pt x="1058" y="1140"/>
                  <a:pt x="1058" y="1140"/>
                </a:cubicBezTo>
                <a:cubicBezTo>
                  <a:pt x="1130" y="1140"/>
                  <a:pt x="1198" y="1100"/>
                  <a:pt x="1234" y="1037"/>
                </a:cubicBezTo>
                <a:cubicBezTo>
                  <a:pt x="1271" y="975"/>
                  <a:pt x="1271" y="896"/>
                  <a:pt x="1234" y="8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77800" dist="50800" dir="5400000" algn="ctr" rotWithShape="0">
              <a:srgbClr val="EE4198">
                <a:alpha val="4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kumimoji="0" lang="en-US" kern="0">
              <a:solidFill>
                <a:schemeClr val="dk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515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図表（2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4" y="2169000"/>
            <a:ext cx="4185676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999" y="3068724"/>
            <a:ext cx="4185676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237E01C-D5C5-CE16-A0EE-4855BE04F76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376000" y="1447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1</a:t>
            </a:r>
            <a:endParaRPr kumimoji="1" lang="en-US" altLang="ja-JP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64AAEE2-E195-E40B-B958-719D4045FA0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376000" y="4075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2</a:t>
            </a:r>
            <a:endParaRPr kumimoji="1" lang="en-US" altLang="ja-JP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54B3DA9C-149B-FF1D-B530-EE183B1C85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524071"/>
            <a:ext cx="10800000" cy="31393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54528560-95CA-40D6-5762-DC7B0E68DE4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42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1四角形: 角を丸くする 15">
            <a:extLst>
              <a:ext uri="{FF2B5EF4-FFF2-40B4-BE49-F238E27FC236}">
                <a16:creationId xmlns:a16="http://schemas.microsoft.com/office/drawing/2014/main" id="{F5BD4BDF-A577-051F-FCA7-76E53E60E138}"/>
              </a:ext>
            </a:extLst>
          </p:cNvPr>
          <p:cNvSpPr/>
          <p:nvPr userDrawn="1"/>
        </p:nvSpPr>
        <p:spPr>
          <a:xfrm>
            <a:off x="8255326" y="2799001"/>
            <a:ext cx="3239999" cy="3509724"/>
          </a:xfrm>
          <a:prstGeom prst="roundRect">
            <a:avLst>
              <a:gd name="adj" fmla="val 2223"/>
            </a:avLst>
          </a:prstGeom>
          <a:gradFill>
            <a:gsLst>
              <a:gs pos="0">
                <a:srgbClr val="FF0157"/>
              </a:gs>
              <a:gs pos="50300">
                <a:srgbClr val="FD219F"/>
              </a:gs>
              <a:gs pos="100000">
                <a:srgbClr val="F94BFD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40" name="A1四角形: 角を丸くする 39">
            <a:extLst>
              <a:ext uri="{FF2B5EF4-FFF2-40B4-BE49-F238E27FC236}">
                <a16:creationId xmlns:a16="http://schemas.microsoft.com/office/drawing/2014/main" id="{4DD4EB3E-DD47-D747-BAE9-6A3E46ED1B7A}"/>
              </a:ext>
            </a:extLst>
          </p:cNvPr>
          <p:cNvSpPr/>
          <p:nvPr userDrawn="1"/>
        </p:nvSpPr>
        <p:spPr>
          <a:xfrm>
            <a:off x="8347200" y="2943801"/>
            <a:ext cx="3060000" cy="468000"/>
          </a:xfrm>
          <a:prstGeom prst="roundRect">
            <a:avLst>
              <a:gd name="adj" fmla="val 1666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lt1"/>
              </a:solidFill>
            </a:endParaRPr>
          </a:p>
        </p:txBody>
      </p:sp>
      <p:sp>
        <p:nvSpPr>
          <p:cNvPr id="24" name="L1四角形: 角を丸くする 15">
            <a:extLst>
              <a:ext uri="{FF2B5EF4-FFF2-40B4-BE49-F238E27FC236}">
                <a16:creationId xmlns:a16="http://schemas.microsoft.com/office/drawing/2014/main" id="{AB18B42D-E54B-6100-6931-3986BAE9C8B7}"/>
              </a:ext>
            </a:extLst>
          </p:cNvPr>
          <p:cNvSpPr/>
          <p:nvPr userDrawn="1"/>
        </p:nvSpPr>
        <p:spPr>
          <a:xfrm>
            <a:off x="4476001" y="2799001"/>
            <a:ext cx="3239999" cy="3509724"/>
          </a:xfrm>
          <a:prstGeom prst="roundRect">
            <a:avLst>
              <a:gd name="adj" fmla="val 2232"/>
            </a:avLst>
          </a:prstGeom>
          <a:gradFill>
            <a:gsLst>
              <a:gs pos="0">
                <a:srgbClr val="FF0157"/>
              </a:gs>
              <a:gs pos="50300">
                <a:srgbClr val="FD219F"/>
              </a:gs>
              <a:gs pos="100000">
                <a:srgbClr val="F94BFD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39" name="A1四角形: 角を丸くする 38">
            <a:extLst>
              <a:ext uri="{FF2B5EF4-FFF2-40B4-BE49-F238E27FC236}">
                <a16:creationId xmlns:a16="http://schemas.microsoft.com/office/drawing/2014/main" id="{5B7F444A-9D4C-D53A-17EA-5727B96CD5D0}"/>
              </a:ext>
            </a:extLst>
          </p:cNvPr>
          <p:cNvSpPr/>
          <p:nvPr userDrawn="1"/>
        </p:nvSpPr>
        <p:spPr>
          <a:xfrm>
            <a:off x="4566000" y="2943801"/>
            <a:ext cx="3060000" cy="468000"/>
          </a:xfrm>
          <a:prstGeom prst="roundRect">
            <a:avLst>
              <a:gd name="adj" fmla="val 1666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lt1"/>
              </a:solidFill>
            </a:endParaRPr>
          </a:p>
        </p:txBody>
      </p:sp>
      <p:sp>
        <p:nvSpPr>
          <p:cNvPr id="18" name="L1四角形: 角を丸くする 15">
            <a:extLst>
              <a:ext uri="{FF2B5EF4-FFF2-40B4-BE49-F238E27FC236}">
                <a16:creationId xmlns:a16="http://schemas.microsoft.com/office/drawing/2014/main" id="{AB7D7824-96D1-4F73-4689-E1BFBADF17B3}"/>
              </a:ext>
            </a:extLst>
          </p:cNvPr>
          <p:cNvSpPr/>
          <p:nvPr userDrawn="1"/>
        </p:nvSpPr>
        <p:spPr>
          <a:xfrm>
            <a:off x="695324" y="2799001"/>
            <a:ext cx="3239999" cy="3509724"/>
          </a:xfrm>
          <a:prstGeom prst="roundRect">
            <a:avLst>
              <a:gd name="adj" fmla="val 2232"/>
            </a:avLst>
          </a:prstGeom>
          <a:gradFill>
            <a:gsLst>
              <a:gs pos="0">
                <a:srgbClr val="FF0157"/>
              </a:gs>
              <a:gs pos="50300">
                <a:srgbClr val="FD219F"/>
              </a:gs>
              <a:gs pos="100000">
                <a:srgbClr val="F94BFD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38" name="A1四角形: 角を丸くする 37">
            <a:extLst>
              <a:ext uri="{FF2B5EF4-FFF2-40B4-BE49-F238E27FC236}">
                <a16:creationId xmlns:a16="http://schemas.microsoft.com/office/drawing/2014/main" id="{DC067432-AA7C-3DD4-20C5-0C456919896F}"/>
              </a:ext>
            </a:extLst>
          </p:cNvPr>
          <p:cNvSpPr/>
          <p:nvPr userDrawn="1"/>
        </p:nvSpPr>
        <p:spPr>
          <a:xfrm>
            <a:off x="784800" y="2943801"/>
            <a:ext cx="3060000" cy="468000"/>
          </a:xfrm>
          <a:prstGeom prst="roundRect">
            <a:avLst>
              <a:gd name="adj" fmla="val 1666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12">
            <a:extLst>
              <a:ext uri="{FF2B5EF4-FFF2-40B4-BE49-F238E27FC236}">
                <a16:creationId xmlns:a16="http://schemas.microsoft.com/office/drawing/2014/main" id="{6C8F3DAB-D93F-2038-83C6-0871671E60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4800" y="2955556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テキスト プレースホルダー 12">
            <a:extLst>
              <a:ext uri="{FF2B5EF4-FFF2-40B4-BE49-F238E27FC236}">
                <a16:creationId xmlns:a16="http://schemas.microsoft.com/office/drawing/2014/main" id="{C4DB17E3-3468-0BAE-7CFC-5C959C7833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4800" y="3699000"/>
            <a:ext cx="2880000" cy="243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FFA331B7-58A6-E3D1-308F-A7386B6E4E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2955556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8" name="テキスト プレースホルダー 12">
            <a:extLst>
              <a:ext uri="{FF2B5EF4-FFF2-40B4-BE49-F238E27FC236}">
                <a16:creationId xmlns:a16="http://schemas.microsoft.com/office/drawing/2014/main" id="{9B638F7B-92D3-A0AD-5B22-F5D605F4DF5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3699000"/>
            <a:ext cx="2880000" cy="243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1" name="テキスト プレースホルダー 12">
            <a:extLst>
              <a:ext uri="{FF2B5EF4-FFF2-40B4-BE49-F238E27FC236}">
                <a16:creationId xmlns:a16="http://schemas.microsoft.com/office/drawing/2014/main" id="{8487F6B0-C861-5EA1-7665-E2F1C8A1435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4800" y="2955556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2C0C15B6-2CD9-908B-1048-5F318AC1B6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4800" y="3699000"/>
            <a:ext cx="2880000" cy="243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lt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3" name="図プレースホルダー 7">
            <a:extLst>
              <a:ext uri="{FF2B5EF4-FFF2-40B4-BE49-F238E27FC236}">
                <a16:creationId xmlns:a16="http://schemas.microsoft.com/office/drawing/2014/main" id="{F9CC8684-2540-48FB-7B5F-121F0B9EBCE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090575" y="2246259"/>
            <a:ext cx="450850" cy="4492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lt1"/>
                </a:solidFill>
              </a:defRPr>
            </a:lvl1pPr>
          </a:lstStyle>
          <a:p>
            <a:r>
              <a:rPr kumimoji="1" lang="en-US" altLang="ja-JP"/>
              <a:t>GROUP1-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4" name="図プレースホルダー 7">
            <a:extLst>
              <a:ext uri="{FF2B5EF4-FFF2-40B4-BE49-F238E27FC236}">
                <a16:creationId xmlns:a16="http://schemas.microsoft.com/office/drawing/2014/main" id="{9813B98A-97DF-CED8-4A83-BA21DC9B57E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870575" y="224625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lt1"/>
                </a:solidFill>
              </a:defRPr>
            </a:lvl1pPr>
          </a:lstStyle>
          <a:p>
            <a:r>
              <a:rPr kumimoji="1" lang="en-US" altLang="ja-JP"/>
              <a:t>GROUP2-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5" name="図プレースホルダー 7">
            <a:extLst>
              <a:ext uri="{FF2B5EF4-FFF2-40B4-BE49-F238E27FC236}">
                <a16:creationId xmlns:a16="http://schemas.microsoft.com/office/drawing/2014/main" id="{9388AA87-E26D-C4EB-C198-A7B66EB2277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650575" y="224625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lt1"/>
                </a:solidFill>
              </a:defRPr>
            </a:lvl1pPr>
          </a:lstStyle>
          <a:p>
            <a:r>
              <a:rPr kumimoji="1" lang="en-US" altLang="ja-JP"/>
              <a:t>GROUP3-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CEB0CA1B-9F03-88C3-6F5A-8A872E8D0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9A7D303-B7DA-9CD5-14FE-A0700B4FF2B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724DE808-B23A-8A16-C3ED-C90321CC4C4C}"/>
              </a:ext>
            </a:extLst>
          </p:cNvPr>
          <p:cNvCxnSpPr>
            <a:cxnSpLocks/>
          </p:cNvCxnSpPr>
          <p:nvPr userDrawn="1"/>
        </p:nvCxnSpPr>
        <p:spPr>
          <a:xfrm>
            <a:off x="874799" y="346012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65F6B41E-B7C2-5F82-E4EC-CE1C03942578}"/>
              </a:ext>
            </a:extLst>
          </p:cNvPr>
          <p:cNvCxnSpPr>
            <a:cxnSpLocks/>
          </p:cNvCxnSpPr>
          <p:nvPr userDrawn="1"/>
        </p:nvCxnSpPr>
        <p:spPr>
          <a:xfrm>
            <a:off x="4656000" y="346012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CC84EFC-3C86-5592-C71E-AA782F8384CA}"/>
              </a:ext>
            </a:extLst>
          </p:cNvPr>
          <p:cNvCxnSpPr>
            <a:cxnSpLocks/>
          </p:cNvCxnSpPr>
          <p:nvPr userDrawn="1"/>
        </p:nvCxnSpPr>
        <p:spPr>
          <a:xfrm>
            <a:off x="8434800" y="346012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49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7EF5-DC39-846E-B0E3-2D999822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44334"/>
            <a:ext cx="10800000" cy="369332"/>
          </a:xfr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2400" spc="160" baseline="0" dirty="0" smtClean="0">
                <a:ln w="3175" cap="flat">
                  <a:noFill/>
                  <a:round/>
                </a:ln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kumimoji="1" lang="ja-JP" altLang="en-US" dirty="0"/>
              <a:t>中表紙のタイトル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72B55FCD-2F27-91CB-0818-BE6E17F2ED3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F60D1D1E-8E91-8568-DB58-BBB2B5828CD8}"/>
              </a:ext>
            </a:extLst>
          </p:cNvPr>
          <p:cNvSpPr>
            <a:spLocks noChangeAspect="1"/>
          </p:cNvSpPr>
          <p:nvPr userDrawn="1"/>
        </p:nvSpPr>
        <p:spPr>
          <a:xfrm>
            <a:off x="7401000" y="-371647"/>
            <a:ext cx="1305560" cy="1305560"/>
          </a:xfrm>
          <a:prstGeom prst="ellipse">
            <a:avLst/>
          </a:prstGeom>
          <a:gradFill>
            <a:gsLst>
              <a:gs pos="0">
                <a:srgbClr val="FF0157">
                  <a:alpha val="70000"/>
                </a:srgbClr>
              </a:gs>
              <a:gs pos="50300">
                <a:srgbClr val="FD219F">
                  <a:alpha val="70000"/>
                </a:srgbClr>
              </a:gs>
              <a:gs pos="100000">
                <a:srgbClr val="F94BFD">
                  <a:alpha val="70000"/>
                </a:srgbClr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  <a:softEdge rad="114300"/>
          </a:effectLst>
        </p:spPr>
        <p:txBody>
          <a:bodyPr vert="horz" wrap="none" lIns="60960" tIns="30480" rIns="60960" bIns="3048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200" b="1" kern="0" dirty="0">
              <a:solidFill>
                <a:schemeClr val="bg1"/>
              </a:solidFill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8D8F647-CE1C-52BC-587B-C71480D63323}"/>
              </a:ext>
            </a:extLst>
          </p:cNvPr>
          <p:cNvSpPr/>
          <p:nvPr userDrawn="1"/>
        </p:nvSpPr>
        <p:spPr>
          <a:xfrm rot="10800000" flipV="1">
            <a:off x="2181000" y="1"/>
            <a:ext cx="10011000" cy="1548979"/>
          </a:xfrm>
          <a:custGeom>
            <a:avLst/>
            <a:gdLst>
              <a:gd name="connsiteX0" fmla="*/ 383 w 8140428"/>
              <a:gd name="connsiteY0" fmla="*/ 397748 h 1548979"/>
              <a:gd name="connsiteX1" fmla="*/ 4561143 w 8140428"/>
              <a:gd name="connsiteY1" fmla="*/ 1524678 h 1548979"/>
              <a:gd name="connsiteX2" fmla="*/ 8140812 w 8140428"/>
              <a:gd name="connsiteY2" fmla="*/ 8 h 1548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40428" h="1548979">
                <a:moveTo>
                  <a:pt x="383" y="397748"/>
                </a:moveTo>
                <a:cubicBezTo>
                  <a:pt x="383" y="397748"/>
                  <a:pt x="2557058" y="1744787"/>
                  <a:pt x="4561143" y="1524678"/>
                </a:cubicBezTo>
                <a:cubicBezTo>
                  <a:pt x="6854799" y="1272778"/>
                  <a:pt x="8140812" y="8"/>
                  <a:pt x="8140812" y="8"/>
                </a:cubicBezTo>
              </a:path>
            </a:pathLst>
          </a:cu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>
              <a:solidFill>
                <a:schemeClr val="lt1"/>
              </a:solidFill>
            </a:endParaRPr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DBBCB83C-7A3E-2F2E-C081-99A4C63FFE7F}"/>
              </a:ext>
            </a:extLst>
          </p:cNvPr>
          <p:cNvSpPr/>
          <p:nvPr userDrawn="1"/>
        </p:nvSpPr>
        <p:spPr>
          <a:xfrm rot="10800000" flipV="1">
            <a:off x="10203296" y="4630669"/>
            <a:ext cx="1988704" cy="2227330"/>
          </a:xfrm>
          <a:custGeom>
            <a:avLst/>
            <a:gdLst>
              <a:gd name="connsiteX0" fmla="*/ 793 w 1988704"/>
              <a:gd name="connsiteY0" fmla="*/ 391 h 2227330"/>
              <a:gd name="connsiteX1" fmla="*/ 1989497 w 1988704"/>
              <a:gd name="connsiteY1" fmla="*/ 2227722 h 222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88704" h="2227330">
                <a:moveTo>
                  <a:pt x="793" y="391"/>
                </a:moveTo>
                <a:cubicBezTo>
                  <a:pt x="793" y="391"/>
                  <a:pt x="902341" y="1392481"/>
                  <a:pt x="1989497" y="2227722"/>
                </a:cubicBezTo>
              </a:path>
            </a:pathLst>
          </a:cu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>
              <a:solidFill>
                <a:schemeClr val="lt1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C8FC4293-C451-3E24-4680-3A2BD7DE8041}"/>
              </a:ext>
            </a:extLst>
          </p:cNvPr>
          <p:cNvSpPr>
            <a:spLocks noChangeAspect="1"/>
          </p:cNvSpPr>
          <p:nvPr userDrawn="1"/>
        </p:nvSpPr>
        <p:spPr>
          <a:xfrm>
            <a:off x="-249000" y="4630669"/>
            <a:ext cx="1305560" cy="1305560"/>
          </a:xfrm>
          <a:prstGeom prst="ellipse">
            <a:avLst/>
          </a:prstGeom>
          <a:gradFill>
            <a:gsLst>
              <a:gs pos="0">
                <a:srgbClr val="FF0157">
                  <a:alpha val="70000"/>
                </a:srgbClr>
              </a:gs>
              <a:gs pos="50300">
                <a:srgbClr val="FD219F">
                  <a:alpha val="70000"/>
                </a:srgbClr>
              </a:gs>
              <a:gs pos="100000">
                <a:srgbClr val="F94BFD">
                  <a:alpha val="70000"/>
                </a:srgbClr>
              </a:gs>
            </a:gsLst>
            <a:lin ang="19200000" scaled="0"/>
          </a:gradFill>
          <a:ln>
            <a:noFill/>
          </a:ln>
          <a:effectLst>
            <a:outerShdw blurRad="177800" sx="102000" sy="102000" algn="ctr" rotWithShape="0">
              <a:srgbClr val="FD219F">
                <a:alpha val="26000"/>
              </a:srgbClr>
            </a:outerShdw>
            <a:softEdge rad="38100"/>
          </a:effectLst>
        </p:spPr>
        <p:txBody>
          <a:bodyPr vert="horz" wrap="none" lIns="60960" tIns="30480" rIns="60960" bIns="3048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200" b="1" kern="0" dirty="0">
              <a:solidFill>
                <a:schemeClr val="bg1"/>
              </a:solidFill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1F17BC91-9D73-740C-65D1-7C86458621D3}"/>
              </a:ext>
            </a:extLst>
          </p:cNvPr>
          <p:cNvSpPr>
            <a:spLocks noChangeAspect="1"/>
          </p:cNvSpPr>
          <p:nvPr userDrawn="1"/>
        </p:nvSpPr>
        <p:spPr>
          <a:xfrm>
            <a:off x="8706560" y="4863913"/>
            <a:ext cx="1760841" cy="1760841"/>
          </a:xfrm>
          <a:prstGeom prst="ellipse">
            <a:avLst/>
          </a:prstGeom>
          <a:gradFill>
            <a:gsLst>
              <a:gs pos="0">
                <a:srgbClr val="FF0157">
                  <a:alpha val="70000"/>
                </a:srgbClr>
              </a:gs>
              <a:gs pos="50300">
                <a:srgbClr val="FD219F">
                  <a:alpha val="70000"/>
                </a:srgbClr>
              </a:gs>
              <a:gs pos="100000">
                <a:srgbClr val="F94BFD">
                  <a:alpha val="70000"/>
                </a:srgbClr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  <a:softEdge rad="0"/>
          </a:effectLst>
        </p:spPr>
        <p:txBody>
          <a:bodyPr vert="horz" wrap="none" lIns="60960" tIns="30480" rIns="60960" bIns="3048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200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5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81F5EABD-58B3-BDB2-220F-5F078E2BCA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6" name="タイトル 15">
            <a:extLst>
              <a:ext uri="{FF2B5EF4-FFF2-40B4-BE49-F238E27FC236}">
                <a16:creationId xmlns:a16="http://schemas.microsoft.com/office/drawing/2014/main" id="{3DF2BF21-D12E-B01D-7F32-20DEB3DF66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16634"/>
            <a:ext cx="10800000" cy="424732"/>
          </a:xfrm>
        </p:spPr>
        <p:txBody>
          <a:bodyPr/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裏表紙のタイトル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B2AC776B-9A07-0CC3-D8CC-7D247271271C}"/>
              </a:ext>
            </a:extLst>
          </p:cNvPr>
          <p:cNvSpPr>
            <a:spLocks noChangeAspect="1"/>
          </p:cNvSpPr>
          <p:nvPr userDrawn="1"/>
        </p:nvSpPr>
        <p:spPr>
          <a:xfrm>
            <a:off x="10745433" y="-618224"/>
            <a:ext cx="1584423" cy="1585464"/>
          </a:xfrm>
          <a:prstGeom prst="ellipse">
            <a:avLst/>
          </a:pr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/>
          </a:p>
        </p:txBody>
      </p:sp>
      <p:sp>
        <p:nvSpPr>
          <p:cNvPr id="9" name="円: 塗りつぶしなし 8">
            <a:extLst>
              <a:ext uri="{FF2B5EF4-FFF2-40B4-BE49-F238E27FC236}">
                <a16:creationId xmlns:a16="http://schemas.microsoft.com/office/drawing/2014/main" id="{361D3DD5-10C3-91EA-4E50-A78809F06356}"/>
              </a:ext>
            </a:extLst>
          </p:cNvPr>
          <p:cNvSpPr/>
          <p:nvPr userDrawn="1"/>
        </p:nvSpPr>
        <p:spPr>
          <a:xfrm>
            <a:off x="654355" y="-307785"/>
            <a:ext cx="1174396" cy="1173556"/>
          </a:xfrm>
          <a:prstGeom prst="donut">
            <a:avLst>
              <a:gd name="adj" fmla="val 11963"/>
            </a:avLst>
          </a:prstGeom>
          <a:gradFill>
            <a:gsLst>
              <a:gs pos="0">
                <a:srgbClr val="FF0157"/>
              </a:gs>
              <a:gs pos="50300">
                <a:srgbClr val="FD219F"/>
              </a:gs>
              <a:gs pos="100000">
                <a:srgbClr val="F94BFD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</a:effectLst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z="800" kern="0">
              <a:solidFill>
                <a:srgbClr val="3F3F3F"/>
              </a:solidFill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D506C3CA-1F54-55BA-C226-3C005B33C9DC}"/>
              </a:ext>
            </a:extLst>
          </p:cNvPr>
          <p:cNvSpPr>
            <a:spLocks noChangeAspect="1"/>
          </p:cNvSpPr>
          <p:nvPr userDrawn="1"/>
        </p:nvSpPr>
        <p:spPr>
          <a:xfrm>
            <a:off x="3655373" y="685804"/>
            <a:ext cx="497759" cy="498085"/>
          </a:xfrm>
          <a:prstGeom prst="ellipse">
            <a:avLst/>
          </a:pr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22E892F3-A0EC-87AC-FB66-25ACF70FE965}"/>
              </a:ext>
            </a:extLst>
          </p:cNvPr>
          <p:cNvSpPr>
            <a:spLocks noChangeAspect="1"/>
          </p:cNvSpPr>
          <p:nvPr userDrawn="1"/>
        </p:nvSpPr>
        <p:spPr>
          <a:xfrm>
            <a:off x="10296059" y="3913769"/>
            <a:ext cx="2225999" cy="2225999"/>
          </a:xfrm>
          <a:prstGeom prst="ellipse">
            <a:avLst/>
          </a:prstGeom>
          <a:gradFill>
            <a:gsLst>
              <a:gs pos="0">
                <a:srgbClr val="FF0157">
                  <a:alpha val="70000"/>
                </a:srgbClr>
              </a:gs>
              <a:gs pos="50300">
                <a:srgbClr val="FD219F">
                  <a:alpha val="70000"/>
                </a:srgbClr>
              </a:gs>
              <a:gs pos="100000">
                <a:srgbClr val="F94BFD">
                  <a:alpha val="70000"/>
                </a:srgbClr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  <a:softEdge rad="114300"/>
          </a:effectLst>
        </p:spPr>
        <p:txBody>
          <a:bodyPr vert="horz" wrap="none" lIns="60960" tIns="30480" rIns="60960" bIns="3048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200" b="1" kern="0" dirty="0">
              <a:solidFill>
                <a:schemeClr val="bg1"/>
              </a:solidFill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79B085AB-9734-4222-FDC9-A15FFA63018C}"/>
              </a:ext>
            </a:extLst>
          </p:cNvPr>
          <p:cNvSpPr>
            <a:spLocks noChangeAspect="1"/>
          </p:cNvSpPr>
          <p:nvPr userDrawn="1"/>
        </p:nvSpPr>
        <p:spPr>
          <a:xfrm>
            <a:off x="-180044" y="5229000"/>
            <a:ext cx="1174396" cy="1174396"/>
          </a:xfrm>
          <a:prstGeom prst="ellipse">
            <a:avLst/>
          </a:prstGeom>
          <a:gradFill flip="none" rotWithShape="1">
            <a:gsLst>
              <a:gs pos="0">
                <a:srgbClr val="FF0157">
                  <a:alpha val="90000"/>
                </a:srgbClr>
              </a:gs>
              <a:gs pos="50300">
                <a:srgbClr val="FD219F">
                  <a:alpha val="90000"/>
                </a:srgbClr>
              </a:gs>
              <a:gs pos="100000">
                <a:srgbClr val="F94BFD">
                  <a:alpha val="90000"/>
                </a:srgbClr>
              </a:gs>
            </a:gsLst>
            <a:lin ang="19200000" scaled="0"/>
            <a:tileRect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  <a:softEdge rad="114300"/>
          </a:effectLst>
        </p:spPr>
        <p:txBody>
          <a:bodyPr vert="horz" wrap="none" lIns="60960" tIns="30480" rIns="60960" bIns="3048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200" b="1" kern="0" dirty="0">
              <a:solidFill>
                <a:schemeClr val="bg1"/>
              </a:solidFill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7EE603B9-5BB8-3D14-70D6-D52D8F7F2D9A}"/>
              </a:ext>
            </a:extLst>
          </p:cNvPr>
          <p:cNvSpPr>
            <a:spLocks noChangeAspect="1"/>
          </p:cNvSpPr>
          <p:nvPr userDrawn="1"/>
        </p:nvSpPr>
        <p:spPr>
          <a:xfrm>
            <a:off x="4415189" y="-365448"/>
            <a:ext cx="887530" cy="887530"/>
          </a:xfrm>
          <a:prstGeom prst="ellipse">
            <a:avLst/>
          </a:prstGeom>
          <a:gradFill>
            <a:gsLst>
              <a:gs pos="0">
                <a:srgbClr val="FF0157"/>
              </a:gs>
              <a:gs pos="50300">
                <a:srgbClr val="FD219F"/>
              </a:gs>
              <a:gs pos="100000">
                <a:srgbClr val="F94BFD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rgbClr val="FD219F">
                <a:alpha val="26000"/>
              </a:srgbClr>
            </a:outerShdw>
            <a:softEdge rad="38100"/>
          </a:effectLst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ja-JP" altLang="en-US" sz="800" kern="0">
              <a:solidFill>
                <a:srgbClr val="3F3F3F"/>
              </a:solidFill>
            </a:endParaRP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B6F39D15-633F-42EF-9D44-B69B3AADF8D7}"/>
              </a:ext>
            </a:extLst>
          </p:cNvPr>
          <p:cNvSpPr/>
          <p:nvPr userDrawn="1"/>
        </p:nvSpPr>
        <p:spPr>
          <a:xfrm rot="10800000" flipH="1" flipV="1">
            <a:off x="0" y="1"/>
            <a:ext cx="8140428" cy="1548979"/>
          </a:xfrm>
          <a:custGeom>
            <a:avLst/>
            <a:gdLst>
              <a:gd name="connsiteX0" fmla="*/ 383 w 8140428"/>
              <a:gd name="connsiteY0" fmla="*/ 397748 h 1548979"/>
              <a:gd name="connsiteX1" fmla="*/ 4561143 w 8140428"/>
              <a:gd name="connsiteY1" fmla="*/ 1524678 h 1548979"/>
              <a:gd name="connsiteX2" fmla="*/ 8140812 w 8140428"/>
              <a:gd name="connsiteY2" fmla="*/ 8 h 1548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40428" h="1548979">
                <a:moveTo>
                  <a:pt x="383" y="397748"/>
                </a:moveTo>
                <a:cubicBezTo>
                  <a:pt x="383" y="397748"/>
                  <a:pt x="2557058" y="1744787"/>
                  <a:pt x="4561143" y="1524678"/>
                </a:cubicBezTo>
                <a:cubicBezTo>
                  <a:pt x="6854799" y="1272778"/>
                  <a:pt x="8140812" y="8"/>
                  <a:pt x="8140812" y="8"/>
                </a:cubicBezTo>
              </a:path>
            </a:pathLst>
          </a:cu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>
              <a:solidFill>
                <a:schemeClr val="lt1"/>
              </a:solidFill>
            </a:endParaRPr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D9F7B21E-43BD-ABD7-7121-97FD525663BB}"/>
              </a:ext>
            </a:extLst>
          </p:cNvPr>
          <p:cNvSpPr/>
          <p:nvPr userDrawn="1"/>
        </p:nvSpPr>
        <p:spPr>
          <a:xfrm rot="10800000" flipH="1" flipV="1">
            <a:off x="0" y="4630669"/>
            <a:ext cx="1988704" cy="2227330"/>
          </a:xfrm>
          <a:custGeom>
            <a:avLst/>
            <a:gdLst>
              <a:gd name="connsiteX0" fmla="*/ 793 w 1988704"/>
              <a:gd name="connsiteY0" fmla="*/ 391 h 2227330"/>
              <a:gd name="connsiteX1" fmla="*/ 1989497 w 1988704"/>
              <a:gd name="connsiteY1" fmla="*/ 2227722 h 222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88704" h="2227330">
                <a:moveTo>
                  <a:pt x="793" y="391"/>
                </a:moveTo>
                <a:cubicBezTo>
                  <a:pt x="793" y="391"/>
                  <a:pt x="902341" y="1392481"/>
                  <a:pt x="1989497" y="2227722"/>
                </a:cubicBezTo>
              </a:path>
            </a:pathLst>
          </a:custGeom>
          <a:noFill/>
          <a:ln w="9525">
            <a:gradFill>
              <a:gsLst>
                <a:gs pos="0">
                  <a:srgbClr val="FF0157">
                    <a:alpha val="40000"/>
                  </a:srgbClr>
                </a:gs>
                <a:gs pos="50000">
                  <a:srgbClr val="FD219F">
                    <a:alpha val="40000"/>
                  </a:srgbClr>
                </a:gs>
                <a:gs pos="100000">
                  <a:srgbClr val="F94BFD">
                    <a:alpha val="40000"/>
                  </a:srgbClr>
                </a:gs>
              </a:gsLst>
              <a:lin ang="19200000" scaled="0"/>
            </a:gradFill>
          </a:ln>
          <a:effectLst>
            <a:outerShdw blurRad="177800" sx="102000" sy="102000" algn="ctr" rotWithShape="0">
              <a:srgbClr val="FD219F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80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0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アジェン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 numCol="2" spcCol="540000"/>
          <a:lstStyle>
            <a:lvl1pPr marL="342900" indent="-342900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183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/>
          <a:lstStyle>
            <a:lvl1pPr marL="179388" indent="-179388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Pct val="70000"/>
              <a:buFont typeface="Wingdings" panose="05000000000000000000" pitchFamily="2" charset="2"/>
              <a:buChar char="l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536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テッ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AF59D828-4E18-363A-37D9-D815D11A92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6000" y="2599544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1E1633A1-703F-7A2F-51E6-D4FDAAE0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6000" y="2220150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D5CFB9B-CFBF-433B-1692-E173D19FF3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6000" y="3724616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2,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638215FA-162C-B558-AAD0-A28D43ED5D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6000" y="3345222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C17FE8BB-9C92-DC12-1539-F2A16019D0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6000" y="4853558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5" name="テキスト プレースホルダー 7">
            <a:extLst>
              <a:ext uri="{FF2B5EF4-FFF2-40B4-BE49-F238E27FC236}">
                <a16:creationId xmlns:a16="http://schemas.microsoft.com/office/drawing/2014/main" id="{762A9E44-5289-08B2-9971-D8F608E5A6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96000" y="4474164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6" name="テキスト プレースホルダー 7">
            <a:extLst>
              <a:ext uri="{FF2B5EF4-FFF2-40B4-BE49-F238E27FC236}">
                <a16:creationId xmlns:a16="http://schemas.microsoft.com/office/drawing/2014/main" id="{9001795E-42F5-F984-8C68-9317BD10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96000" y="5954722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8" name="テキスト プレースホルダー 7">
            <a:extLst>
              <a:ext uri="{FF2B5EF4-FFF2-40B4-BE49-F238E27FC236}">
                <a16:creationId xmlns:a16="http://schemas.microsoft.com/office/drawing/2014/main" id="{D2B1151B-D082-50E0-8A79-8119E53982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96000" y="5575328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B261A207-B93B-DC50-6F10-CD6F68021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44A6364-9172-207B-1743-6CA298FB50E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C90F8E23-FB11-8CDF-FB8B-AC33BE55B786}"/>
              </a:ext>
            </a:extLst>
          </p:cNvPr>
          <p:cNvSpPr/>
          <p:nvPr userDrawn="1"/>
        </p:nvSpPr>
        <p:spPr>
          <a:xfrm>
            <a:off x="861886" y="2280320"/>
            <a:ext cx="504000" cy="504000"/>
          </a:xfrm>
          <a:prstGeom prst="ellipse">
            <a:avLst/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n-US" altLang="ja-JP" sz="1100" b="1" kern="0" dirty="0">
                <a:solidFill>
                  <a:schemeClr val="bg1"/>
                </a:solidFill>
              </a:rPr>
              <a:t>01</a:t>
            </a:r>
            <a:endParaRPr lang="ja-JP" altLang="en-US" sz="1100" b="1" kern="0" dirty="0">
              <a:solidFill>
                <a:schemeClr val="bg1"/>
              </a:solidFill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B84454E4-5FCC-B7E6-0083-242D2BE28469}"/>
              </a:ext>
            </a:extLst>
          </p:cNvPr>
          <p:cNvSpPr/>
          <p:nvPr userDrawn="1"/>
        </p:nvSpPr>
        <p:spPr>
          <a:xfrm>
            <a:off x="861886" y="3405392"/>
            <a:ext cx="504000" cy="504000"/>
          </a:xfrm>
          <a:prstGeom prst="ellipse">
            <a:avLst/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n-US" altLang="ja-JP" sz="1100" b="1" kern="0" dirty="0">
                <a:solidFill>
                  <a:schemeClr val="bg1"/>
                </a:solidFill>
              </a:rPr>
              <a:t>02</a:t>
            </a:r>
            <a:endParaRPr lang="ja-JP" altLang="en-US" sz="1100" b="1" kern="0" dirty="0">
              <a:solidFill>
                <a:schemeClr val="bg1"/>
              </a:solidFill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ED8BE69E-EDF5-07E3-5D25-F8E7FC24983F}"/>
              </a:ext>
            </a:extLst>
          </p:cNvPr>
          <p:cNvSpPr/>
          <p:nvPr userDrawn="1"/>
        </p:nvSpPr>
        <p:spPr>
          <a:xfrm>
            <a:off x="861886" y="4534334"/>
            <a:ext cx="504000" cy="504000"/>
          </a:xfrm>
          <a:prstGeom prst="ellipse">
            <a:avLst/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n-US" altLang="ja-JP" sz="1100" b="1" kern="0" dirty="0">
                <a:solidFill>
                  <a:schemeClr val="bg1"/>
                </a:solidFill>
              </a:rPr>
              <a:t>03</a:t>
            </a:r>
            <a:endParaRPr lang="ja-JP" altLang="en-US" sz="1100" b="1" kern="0" dirty="0">
              <a:solidFill>
                <a:schemeClr val="bg1"/>
              </a:solidFill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8942AAB9-EB67-ADC2-2F9C-232EDF62CFE8}"/>
              </a:ext>
            </a:extLst>
          </p:cNvPr>
          <p:cNvSpPr/>
          <p:nvPr userDrawn="1"/>
        </p:nvSpPr>
        <p:spPr>
          <a:xfrm>
            <a:off x="861886" y="5635498"/>
            <a:ext cx="504000" cy="504000"/>
          </a:xfrm>
          <a:prstGeom prst="ellipse">
            <a:avLst/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n-US" altLang="ja-JP" sz="1100" b="1" kern="0" dirty="0">
                <a:solidFill>
                  <a:schemeClr val="bg1"/>
                </a:solidFill>
              </a:rPr>
              <a:t>04</a:t>
            </a:r>
            <a:endParaRPr lang="ja-JP" altLang="en-US" sz="1100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図表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L1四角形: 角を丸くする 26">
            <a:extLst>
              <a:ext uri="{FF2B5EF4-FFF2-40B4-BE49-F238E27FC236}">
                <a16:creationId xmlns:a16="http://schemas.microsoft.com/office/drawing/2014/main" id="{D29554D6-B198-86B1-FBF5-2F0F85877C5A}"/>
              </a:ext>
            </a:extLst>
          </p:cNvPr>
          <p:cNvSpPr/>
          <p:nvPr userDrawn="1"/>
        </p:nvSpPr>
        <p:spPr>
          <a:xfrm>
            <a:off x="8255325" y="2001579"/>
            <a:ext cx="3240000" cy="4320000"/>
          </a:xfrm>
          <a:prstGeom prst="roundRect">
            <a:avLst>
              <a:gd name="adj" fmla="val 2232"/>
            </a:avLst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38" name="A1四角形: 角を丸くする 37">
            <a:extLst>
              <a:ext uri="{FF2B5EF4-FFF2-40B4-BE49-F238E27FC236}">
                <a16:creationId xmlns:a16="http://schemas.microsoft.com/office/drawing/2014/main" id="{E48E8105-0417-BC0B-4071-298FAD29A635}"/>
              </a:ext>
            </a:extLst>
          </p:cNvPr>
          <p:cNvSpPr/>
          <p:nvPr userDrawn="1"/>
        </p:nvSpPr>
        <p:spPr>
          <a:xfrm>
            <a:off x="8345325" y="4644000"/>
            <a:ext cx="3060000" cy="405000"/>
          </a:xfrm>
          <a:prstGeom prst="roundRect">
            <a:avLst>
              <a:gd name="adj" fmla="val 177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29" name="L1四角形: 角を丸くする 26">
            <a:extLst>
              <a:ext uri="{FF2B5EF4-FFF2-40B4-BE49-F238E27FC236}">
                <a16:creationId xmlns:a16="http://schemas.microsoft.com/office/drawing/2014/main" id="{0DB6B492-6B4C-CF42-6769-09221CF1564F}"/>
              </a:ext>
            </a:extLst>
          </p:cNvPr>
          <p:cNvSpPr/>
          <p:nvPr userDrawn="1"/>
        </p:nvSpPr>
        <p:spPr>
          <a:xfrm>
            <a:off x="4476000" y="2001579"/>
            <a:ext cx="3240000" cy="4320000"/>
          </a:xfrm>
          <a:prstGeom prst="roundRect">
            <a:avLst>
              <a:gd name="adj" fmla="val 2232"/>
            </a:avLst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36" name="A1四角形: 角を丸くする 35">
            <a:extLst>
              <a:ext uri="{FF2B5EF4-FFF2-40B4-BE49-F238E27FC236}">
                <a16:creationId xmlns:a16="http://schemas.microsoft.com/office/drawing/2014/main" id="{6E27950F-1F8F-7A05-9A53-68C92065B974}"/>
              </a:ext>
            </a:extLst>
          </p:cNvPr>
          <p:cNvSpPr/>
          <p:nvPr userDrawn="1"/>
        </p:nvSpPr>
        <p:spPr>
          <a:xfrm>
            <a:off x="4565325" y="4644000"/>
            <a:ext cx="3060000" cy="405000"/>
          </a:xfrm>
          <a:prstGeom prst="roundRect">
            <a:avLst>
              <a:gd name="adj" fmla="val 177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27" name="L1四角形: 角を丸くする 26">
            <a:extLst>
              <a:ext uri="{FF2B5EF4-FFF2-40B4-BE49-F238E27FC236}">
                <a16:creationId xmlns:a16="http://schemas.microsoft.com/office/drawing/2014/main" id="{DBB184BA-3A8E-5C14-CA18-4541C890A5E7}"/>
              </a:ext>
            </a:extLst>
          </p:cNvPr>
          <p:cNvSpPr/>
          <p:nvPr userDrawn="1"/>
        </p:nvSpPr>
        <p:spPr>
          <a:xfrm>
            <a:off x="695325" y="2001579"/>
            <a:ext cx="3240000" cy="4320000"/>
          </a:xfrm>
          <a:prstGeom prst="roundRect">
            <a:avLst>
              <a:gd name="adj" fmla="val 2232"/>
            </a:avLst>
          </a:prstGeom>
          <a:gradFill>
            <a:gsLst>
              <a:gs pos="0">
                <a:schemeClr val="accent1"/>
              </a:gs>
              <a:gs pos="50300">
                <a:schemeClr val="accent2"/>
              </a:gs>
              <a:gs pos="100000">
                <a:schemeClr val="accent3"/>
              </a:gs>
            </a:gsLst>
            <a:lin ang="19200000" scaled="0"/>
          </a:gradFill>
          <a:ln>
            <a:noFill/>
          </a:ln>
          <a:effectLst>
            <a:outerShdw blurRad="203200" sx="102000" sy="102000" algn="ctr" rotWithShape="0">
              <a:schemeClr val="accent1">
                <a:alpha val="26000"/>
              </a:schemeClr>
            </a:outerShdw>
          </a:effectLst>
        </p:spPr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100" b="1" kern="0" dirty="0">
              <a:solidFill>
                <a:schemeClr val="dk1"/>
              </a:solidFill>
            </a:endParaRPr>
          </a:p>
        </p:txBody>
      </p:sp>
      <p:sp>
        <p:nvSpPr>
          <p:cNvPr id="32" name="A1四角形: 角を丸くする 31">
            <a:extLst>
              <a:ext uri="{FF2B5EF4-FFF2-40B4-BE49-F238E27FC236}">
                <a16:creationId xmlns:a16="http://schemas.microsoft.com/office/drawing/2014/main" id="{203B74C9-D6A8-5837-E340-2AF6C5C017E0}"/>
              </a:ext>
            </a:extLst>
          </p:cNvPr>
          <p:cNvSpPr/>
          <p:nvPr userDrawn="1"/>
        </p:nvSpPr>
        <p:spPr>
          <a:xfrm>
            <a:off x="786000" y="4644000"/>
            <a:ext cx="3060000" cy="405000"/>
          </a:xfrm>
          <a:prstGeom prst="roundRect">
            <a:avLst>
              <a:gd name="adj" fmla="val 177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8CDAB9E-9733-C3A8-0195-7819A43B7AA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7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 dirty="0">
                <a:solidFill>
                  <a:schemeClr val="lt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GROUP1-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9464CA83-06E9-D2CD-1F09-8EAFDCD56A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8400" y="4718672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87A03B0C-ED1C-ACD8-0449-052F7C4D71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1" name="コンテンツ プレースホルダー 2">
            <a:extLst>
              <a:ext uri="{FF2B5EF4-FFF2-40B4-BE49-F238E27FC236}">
                <a16:creationId xmlns:a16="http://schemas.microsoft.com/office/drawing/2014/main" id="{E2AF9D59-519E-582C-5510-2569FB8B373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60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GROUP2-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E8BD0106-3AE0-04D1-CA59-F50B1F5D58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E8C9150C-D663-E383-1455-F3A7A751CA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81DFB6D7-CA4F-1CB2-1905-CB10472CCDA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843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GROUP3-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EB655DDA-4E49-4B03-A24D-2871626025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84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449A47F4-D2F4-3B86-6474-602F07E047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lt1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0207F79-19D5-F131-5C70-9F35276A8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7" name="フッター プレースホルダー 16">
            <a:extLst>
              <a:ext uri="{FF2B5EF4-FFF2-40B4-BE49-F238E27FC236}">
                <a16:creationId xmlns:a16="http://schemas.microsoft.com/office/drawing/2014/main" id="{F6198754-5AB5-53F7-35AF-F257E75EE54E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08FB2D00-23FE-D071-430F-C5694834925A}"/>
              </a:ext>
            </a:extLst>
          </p:cNvPr>
          <p:cNvCxnSpPr>
            <a:cxnSpLocks/>
          </p:cNvCxnSpPr>
          <p:nvPr userDrawn="1"/>
        </p:nvCxnSpPr>
        <p:spPr>
          <a:xfrm>
            <a:off x="874799" y="456131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6C0F04D1-1F9E-D124-27E5-FB598D3794CA}"/>
              </a:ext>
            </a:extLst>
          </p:cNvPr>
          <p:cNvCxnSpPr>
            <a:cxnSpLocks/>
          </p:cNvCxnSpPr>
          <p:nvPr userDrawn="1"/>
        </p:nvCxnSpPr>
        <p:spPr>
          <a:xfrm>
            <a:off x="4656000" y="456131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CDC71729-FB53-5906-DAAF-5B497B1541C1}"/>
              </a:ext>
            </a:extLst>
          </p:cNvPr>
          <p:cNvCxnSpPr>
            <a:cxnSpLocks/>
          </p:cNvCxnSpPr>
          <p:nvPr userDrawn="1"/>
        </p:nvCxnSpPr>
        <p:spPr>
          <a:xfrm>
            <a:off x="8434800" y="4561316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7F9692B9-E975-BEFF-675A-ABA2BDD62CC5}"/>
              </a:ext>
            </a:extLst>
          </p:cNvPr>
          <p:cNvCxnSpPr>
            <a:cxnSpLocks/>
          </p:cNvCxnSpPr>
          <p:nvPr userDrawn="1"/>
        </p:nvCxnSpPr>
        <p:spPr>
          <a:xfrm>
            <a:off x="874799" y="5138999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5C106E88-4F5F-F066-9BC2-A0EFB89B2DBB}"/>
              </a:ext>
            </a:extLst>
          </p:cNvPr>
          <p:cNvCxnSpPr>
            <a:cxnSpLocks/>
          </p:cNvCxnSpPr>
          <p:nvPr userDrawn="1"/>
        </p:nvCxnSpPr>
        <p:spPr>
          <a:xfrm>
            <a:off x="4656000" y="5138999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3989B847-ADAF-DCDF-5B65-BEF5C65B369E}"/>
              </a:ext>
            </a:extLst>
          </p:cNvPr>
          <p:cNvCxnSpPr>
            <a:cxnSpLocks/>
          </p:cNvCxnSpPr>
          <p:nvPr userDrawn="1"/>
        </p:nvCxnSpPr>
        <p:spPr>
          <a:xfrm>
            <a:off x="8434800" y="5138999"/>
            <a:ext cx="2880000" cy="0"/>
          </a:xfrm>
          <a:prstGeom prst="line">
            <a:avLst/>
          </a:prstGeom>
          <a:ln w="1905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408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87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 dirty="0"/>
              <a:t>テーブル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476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447D1F-3D5E-6C9F-657E-E5C2E7ED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524071"/>
            <a:ext cx="10800000" cy="313932"/>
          </a:xfrm>
          <a:prstGeom prst="rect">
            <a:avLst/>
          </a:prstGeom>
        </p:spPr>
        <p:txBody>
          <a:bodyPr vert="horz" lIns="0" tIns="45720" rIns="0" bIns="45720" rtlCol="0" anchor="ctr">
            <a:spAutoFit/>
          </a:bodyPr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0B0932-8986-D888-16FC-FEA8685EB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269207"/>
            <a:ext cx="10800000" cy="7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2B718-7293-645B-21E6-8CC303427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9581" y="6587895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75552566-C768-CD14-6D3C-A4281DD4F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016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9" r:id="rId3"/>
    <p:sldLayoutId id="2147483679" r:id="rId4"/>
    <p:sldLayoutId id="2147483658" r:id="rId5"/>
    <p:sldLayoutId id="2147483660" r:id="rId6"/>
    <p:sldLayoutId id="2147483661" r:id="rId7"/>
    <p:sldLayoutId id="2147483664" r:id="rId8"/>
    <p:sldLayoutId id="2147483677" r:id="rId9"/>
    <p:sldLayoutId id="2147483665" r:id="rId10"/>
    <p:sldLayoutId id="2147483666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1600" b="1" kern="1200">
          <a:solidFill>
            <a:schemeClr val="dk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642" userDrawn="1">
          <p15:clr>
            <a:srgbClr val="A4A3A4"/>
          </p15:clr>
        </p15:guide>
        <p15:guide id="7" pos="4010" userDrawn="1">
          <p15:clr>
            <a:srgbClr val="A4A3A4"/>
          </p15:clr>
        </p15:guide>
        <p15:guide id="8" pos="4860" userDrawn="1">
          <p15:clr>
            <a:srgbClr val="A4A3A4"/>
          </p15:clr>
        </p15:guide>
        <p15:guide id="9" pos="5201" userDrawn="1">
          <p15:clr>
            <a:srgbClr val="A4A3A4"/>
          </p15:clr>
        </p15:guide>
        <p15:guide id="11" pos="2479" userDrawn="1">
          <p15:clr>
            <a:srgbClr val="A4A3A4"/>
          </p15:clr>
        </p15:guide>
        <p15:guide id="12" pos="2820" userDrawn="1">
          <p15:clr>
            <a:srgbClr val="A4A3A4"/>
          </p15:clr>
        </p15:guide>
      </p15:sldGuideLst>
    </p:ext>
  </p:extLst>
</p:sldMaster>
</file>

<file path=ppt/theme/theme1.xml><?xml version="1.0" encoding="utf-8"?>
<a:theme xmlns:a="http://schemas.openxmlformats.org/drawingml/2006/main" name="Office テーマ">
  <a:themeElements>
    <a:clrScheme name="ユーザー定義 12">
      <a:dk1>
        <a:srgbClr val="222222"/>
      </a:dk1>
      <a:lt1>
        <a:srgbClr val="FFFFFF"/>
      </a:lt1>
      <a:dk2>
        <a:srgbClr val="44546A"/>
      </a:dk2>
      <a:lt2>
        <a:srgbClr val="F1F2F6"/>
      </a:lt2>
      <a:accent1>
        <a:srgbClr val="FF0157"/>
      </a:accent1>
      <a:accent2>
        <a:srgbClr val="FD219F"/>
      </a:accent2>
      <a:accent3>
        <a:srgbClr val="F94BFD"/>
      </a:accent3>
      <a:accent4>
        <a:srgbClr val="278E9E"/>
      </a:accent4>
      <a:accent5>
        <a:srgbClr val="AF942F"/>
      </a:accent5>
      <a:accent6>
        <a:srgbClr val="ADB9CA"/>
      </a:accent6>
      <a:hlink>
        <a:srgbClr val="262626"/>
      </a:hlink>
      <a:folHlink>
        <a:srgbClr val="262626"/>
      </a:folHlink>
    </a:clrScheme>
    <a:fontScheme name="Arial+BIZ UD">
      <a:majorFont>
        <a:latin typeface="Arial"/>
        <a:ea typeface="BIZ UDゴシック"/>
        <a:cs typeface=""/>
      </a:majorFont>
      <a:minorFont>
        <a:latin typeface="Arial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16245</TotalTime>
  <Words>0</Words>
  <Application>Microsoft Office PowerPoint</Application>
  <PresentationFormat>ワイド画面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0</vt:i4>
      </vt:variant>
    </vt:vector>
  </HeadingPairs>
  <TitlesOfParts>
    <vt:vector size="4" baseType="lpstr">
      <vt:lpstr>游ゴシック</vt:lpstr>
      <vt:lpstr>Arial</vt:lpstr>
      <vt:lpstr>Wingdings</vt:lpstr>
      <vt:lpstr>Office テーマ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齋藤諒兵</dc:creator>
  <cp:lastModifiedBy>諒兵 齋藤</cp:lastModifiedBy>
  <cp:revision>155</cp:revision>
  <dcterms:created xsi:type="dcterms:W3CDTF">2025-11-01T06:34:24Z</dcterms:created>
  <dcterms:modified xsi:type="dcterms:W3CDTF">2025-12-08T09:18:34Z</dcterms:modified>
</cp:coreProperties>
</file>