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31D27"/>
    <a:srgbClr val="53E5FD"/>
    <a:srgbClr val="B6F470"/>
    <a:srgbClr val="0086E9"/>
    <a:srgbClr val="29A8FF"/>
    <a:srgbClr val="86FF33"/>
    <a:srgbClr val="0037F6"/>
    <a:srgbClr val="0058CE"/>
    <a:srgbClr val="159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52" autoAdjust="0"/>
    <p:restoredTop sz="94660"/>
  </p:normalViewPr>
  <p:slideViewPr>
    <p:cSldViewPr>
      <p:cViewPr varScale="1">
        <p:scale>
          <a:sx n="73" d="100"/>
          <a:sy n="73" d="100"/>
        </p:scale>
        <p:origin x="8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2371" y="58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83AEE7-63C8-3263-2EC7-B77D070A3D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815036-8658-A361-B163-28757042AD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D6074-1556-40B2-A5A0-78956C2DF284}" type="datetimeFigureOut">
              <a:rPr kumimoji="1" lang="ja-JP" altLang="en-US" smtClean="0"/>
              <a:t>2025/12/6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E05A487-75E5-AB31-1374-805D5F7480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FB455A-972F-A59A-8D92-C36F6EAF8E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D6A-325A-4920-B29E-CF9A93447C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460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BA1B-7690-4CC0-9B8B-EFC5AE77F02B}" type="datetimeFigureOut">
              <a:rPr kumimoji="1" lang="ja-JP" altLang="en-US" smtClean="0"/>
              <a:t>2025/12/6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B220F-20B4-49AF-985E-078E10E868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41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57D70-C15E-6885-4C5D-BA0E3741A03A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96000" y="2942766"/>
            <a:ext cx="10800000" cy="480131"/>
          </a:xfrm>
        </p:spPr>
        <p:txBody>
          <a:bodyPr lIns="0" tIns="0" rIns="0" bIns="0" anchor="b">
            <a:noAutofit/>
          </a:bodyPr>
          <a:lstStyle>
            <a:lvl1pPr algn="l">
              <a:defRPr sz="2800"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254DCD-5273-497B-3D3B-BD8648ABC13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696000" y="3605010"/>
            <a:ext cx="10800000" cy="249299"/>
          </a:xfrm>
        </p:spPr>
        <p:txBody>
          <a:bodyPr>
            <a:spAutoFit/>
          </a:bodyPr>
          <a:lstStyle>
            <a:lvl1pPr marL="0" indent="0" algn="l">
              <a:buNone/>
              <a:defRPr sz="1800" b="0">
                <a:solidFill>
                  <a:schemeClr val="dk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サブタイトル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50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9">
            <a:extLst>
              <a:ext uri="{FF2B5EF4-FFF2-40B4-BE49-F238E27FC236}">
                <a16:creationId xmlns:a16="http://schemas.microsoft.com/office/drawing/2014/main" id="{88A175B8-2F00-65E0-321D-C1E0D404C644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96000" y="4227040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>
                <a:ln>
                  <a:noFill/>
                </a:ln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en-US" altLang="ja-JP" dirty="0" err="1"/>
              <a:t>yyyy</a:t>
            </a:r>
            <a:r>
              <a:rPr kumimoji="1" lang="ja-JP" altLang="en-US" dirty="0"/>
              <a:t>年</a:t>
            </a:r>
            <a:r>
              <a:rPr kumimoji="1" lang="en-US" altLang="ja-JP" dirty="0"/>
              <a:t>m</a:t>
            </a:r>
            <a:r>
              <a:rPr kumimoji="1" lang="ja-JP" altLang="en-US" dirty="0"/>
              <a:t>月</a:t>
            </a:r>
            <a:r>
              <a:rPr kumimoji="1" lang="en-US" altLang="ja-JP" dirty="0"/>
              <a:t>d</a:t>
            </a:r>
            <a:r>
              <a:rPr kumimoji="1" lang="ja-JP" altLang="en-US" dirty="0"/>
              <a:t>日作成</a:t>
            </a:r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A4CC9DB6-D50C-B13C-F88B-BD401AA08C10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96000" y="4476731"/>
            <a:ext cx="10800000" cy="21544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200" b="0">
                <a:ln>
                  <a:noFill/>
                </a:ln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lvl="0"/>
            <a:r>
              <a:rPr kumimoji="1" lang="ja-JP" altLang="en-US"/>
              <a:t>当社名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50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322515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図表（2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4" y="2169000"/>
            <a:ext cx="4185676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5999" y="3068724"/>
            <a:ext cx="4185676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237E01C-D5C5-CE16-A0EE-4855BE04F76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376000" y="1447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1</a:t>
            </a:r>
            <a:endParaRPr kumimoji="1" lang="en-US" altLang="ja-JP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64AAEE2-E195-E40B-B958-719D4045FA0E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5376000" y="4075200"/>
            <a:ext cx="6120000" cy="20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r>
              <a:rPr kumimoji="1" lang="en-US" altLang="ja-JP"/>
              <a:t>2</a:t>
            </a:r>
            <a:endParaRPr kumimoji="1" lang="en-US" altLang="ja-JP" dirty="0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54B3DA9C-149B-FF1D-B530-EE183B1C85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524071"/>
            <a:ext cx="10800000" cy="313932"/>
          </a:xfr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54528560-95CA-40D6-5762-DC7B0E68DE4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142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CD349E1-8151-05BC-40CE-3F33781EBF86}"/>
              </a:ext>
            </a:extLst>
          </p:cNvPr>
          <p:cNvSpPr/>
          <p:nvPr userDrawn="1"/>
        </p:nvSpPr>
        <p:spPr>
          <a:xfrm>
            <a:off x="695325" y="2001580"/>
            <a:ext cx="3240000" cy="4319587"/>
          </a:xfrm>
          <a:prstGeom prst="roundRect">
            <a:avLst>
              <a:gd name="adj" fmla="val 2222"/>
            </a:avLst>
          </a:prstGeom>
          <a:solidFill>
            <a:srgbClr val="FFFFFF">
              <a:alpha val="15000"/>
            </a:srgbClr>
          </a:solidFill>
          <a:ln w="12700">
            <a:solidFill>
              <a:schemeClr val="bg1">
                <a:lumMod val="75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dirty="0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1AED9F70-333F-13F6-175F-FE9994399AD5}"/>
              </a:ext>
            </a:extLst>
          </p:cNvPr>
          <p:cNvSpPr/>
          <p:nvPr userDrawn="1"/>
        </p:nvSpPr>
        <p:spPr>
          <a:xfrm>
            <a:off x="4476000" y="2001580"/>
            <a:ext cx="3240000" cy="4319587"/>
          </a:xfrm>
          <a:prstGeom prst="roundRect">
            <a:avLst>
              <a:gd name="adj" fmla="val 2222"/>
            </a:avLst>
          </a:prstGeom>
          <a:solidFill>
            <a:srgbClr val="FFFFFF">
              <a:alpha val="15000"/>
            </a:srgbClr>
          </a:solidFill>
          <a:ln w="12700">
            <a:solidFill>
              <a:schemeClr val="bg1">
                <a:lumMod val="75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dirty="0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F7430A3C-3050-17EA-F10B-9DC8B9C77A30}"/>
              </a:ext>
            </a:extLst>
          </p:cNvPr>
          <p:cNvSpPr/>
          <p:nvPr userDrawn="1"/>
        </p:nvSpPr>
        <p:spPr>
          <a:xfrm>
            <a:off x="8255325" y="2001580"/>
            <a:ext cx="3240000" cy="4319587"/>
          </a:xfrm>
          <a:prstGeom prst="roundRect">
            <a:avLst>
              <a:gd name="adj" fmla="val 2222"/>
            </a:avLst>
          </a:prstGeom>
          <a:solidFill>
            <a:srgbClr val="FFFFFF">
              <a:alpha val="15000"/>
            </a:srgbClr>
          </a:solidFill>
          <a:ln w="12700">
            <a:solidFill>
              <a:schemeClr val="bg1">
                <a:lumMod val="75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12">
            <a:extLst>
              <a:ext uri="{FF2B5EF4-FFF2-40B4-BE49-F238E27FC236}">
                <a16:creationId xmlns:a16="http://schemas.microsoft.com/office/drawing/2014/main" id="{6C8F3DAB-D93F-2038-83C6-0871671E60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4800" y="2849670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GROUP1-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5" name="テキスト プレースホルダー 12">
            <a:extLst>
              <a:ext uri="{FF2B5EF4-FFF2-40B4-BE49-F238E27FC236}">
                <a16:creationId xmlns:a16="http://schemas.microsoft.com/office/drawing/2014/main" id="{C4DB17E3-3468-0BAE-7CFC-5C959C7833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4800" y="3429000"/>
            <a:ext cx="288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FFA331B7-58A6-E3D1-308F-A7386B6E4E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56000" y="2849670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8" name="テキスト プレースホルダー 12">
            <a:extLst>
              <a:ext uri="{FF2B5EF4-FFF2-40B4-BE49-F238E27FC236}">
                <a16:creationId xmlns:a16="http://schemas.microsoft.com/office/drawing/2014/main" id="{9B638F7B-92D3-A0AD-5B22-F5D605F4DF5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3429000"/>
            <a:ext cx="288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GROUP2-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1" name="テキスト プレースホルダー 12">
            <a:extLst>
              <a:ext uri="{FF2B5EF4-FFF2-40B4-BE49-F238E27FC236}">
                <a16:creationId xmlns:a16="http://schemas.microsoft.com/office/drawing/2014/main" id="{8487F6B0-C861-5EA1-7665-E2F1C8A1435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34800" y="2849670"/>
            <a:ext cx="2880000" cy="433387"/>
          </a:xfrm>
          <a:prstGeom prst="rect">
            <a:avLst/>
          </a:prstGeom>
        </p:spPr>
        <p:txBody>
          <a:bodyPr wrap="square" lIns="0" tIns="0" rIns="0" bIns="0" anchor="ctr"/>
          <a:lstStyle>
            <a:lvl1pPr algn="ctr">
              <a:defRPr sz="1400" b="1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見出し</a:t>
            </a:r>
            <a:r>
              <a:rPr kumimoji="1" lang="en-US" altLang="ja-JP"/>
              <a:t>,</a:t>
            </a:r>
            <a:r>
              <a:rPr kumimoji="1" lang="ja-JP" altLang="en-US"/>
              <a:t>最大</a:t>
            </a:r>
            <a:r>
              <a:rPr kumimoji="1" lang="en-US" altLang="ja-JP"/>
              <a:t>10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2C0C15B6-2CD9-908B-1048-5F318AC1B60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34800" y="3429000"/>
            <a:ext cx="2880000" cy="27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/>
              <a:t>GROUP3-</a:t>
            </a:r>
            <a:r>
              <a:rPr kumimoji="1" lang="ja-JP" altLang="en-US"/>
              <a:t>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150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13" name="図プレースホルダー 7">
            <a:extLst>
              <a:ext uri="{FF2B5EF4-FFF2-40B4-BE49-F238E27FC236}">
                <a16:creationId xmlns:a16="http://schemas.microsoft.com/office/drawing/2014/main" id="{F9CC8684-2540-48FB-7B5F-121F0B9EBCE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090575" y="2378339"/>
            <a:ext cx="450850" cy="4492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dk1"/>
                </a:solidFill>
              </a:defRPr>
            </a:lvl1pPr>
          </a:lstStyle>
          <a:p>
            <a:r>
              <a:rPr kumimoji="1" lang="en-US" altLang="ja-JP"/>
              <a:t>GROUP1-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4" name="図プレースホルダー 7">
            <a:extLst>
              <a:ext uri="{FF2B5EF4-FFF2-40B4-BE49-F238E27FC236}">
                <a16:creationId xmlns:a16="http://schemas.microsoft.com/office/drawing/2014/main" id="{9813B98A-97DF-CED8-4A83-BA21DC9B57E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870575" y="237833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>
                <a:solidFill>
                  <a:schemeClr val="dk1"/>
                </a:solidFill>
              </a:defRPr>
            </a:lvl1pPr>
          </a:lstStyle>
          <a:p>
            <a:r>
              <a:rPr kumimoji="1" lang="en-US" altLang="ja-JP"/>
              <a:t>GROUP2-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15" name="図プレースホルダー 7">
            <a:extLst>
              <a:ext uri="{FF2B5EF4-FFF2-40B4-BE49-F238E27FC236}">
                <a16:creationId xmlns:a16="http://schemas.microsoft.com/office/drawing/2014/main" id="{9388AA87-E26D-C4EB-C198-A7B66EB2277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650575" y="2378339"/>
            <a:ext cx="450850" cy="449262"/>
          </a:xfrm>
          <a:prstGeom prst="rect">
            <a:avLst/>
          </a:prstGeom>
        </p:spPr>
        <p:txBody>
          <a:bodyPr/>
          <a:lstStyle>
            <a:lvl1pPr marL="0" marR="0" indent="0" algn="l" defTabSz="1431925" rtl="0" eaLnBrk="1" fontAlgn="base" latinLnBrk="0" hangingPunct="1">
              <a:lnSpc>
                <a:spcPct val="14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800">
                <a:solidFill>
                  <a:schemeClr val="dk1"/>
                </a:solidFill>
              </a:defRPr>
            </a:lvl1pPr>
          </a:lstStyle>
          <a:p>
            <a:r>
              <a:rPr kumimoji="1" lang="en-US" altLang="ja-JP"/>
              <a:t>GROUP3-</a:t>
            </a:r>
            <a:r>
              <a:rPr kumimoji="1" lang="ja-JP" altLang="en-US"/>
              <a:t>アイコン</a:t>
            </a:r>
            <a:endParaRPr kumimoji="1" lang="ja-JP" altLang="en-US" dirty="0"/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CEB0CA1B-9F03-88C3-6F5A-8A872E8D0D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9A7D303-B7DA-9CD5-14FE-A0700B4FF2B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549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347EF5-DC39-846E-B0E3-2D9998229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3244334"/>
            <a:ext cx="10800000" cy="369332"/>
          </a:xfrm>
        </p:spPr>
        <p:txBody>
          <a:bodyPr vert="horz" wrap="none" lIns="0" tIns="0" rIns="0" bIns="0" rtlCol="0" anchor="ctr">
            <a:noAutofit/>
          </a:bodyPr>
          <a:lstStyle>
            <a:lvl1pPr>
              <a:defRPr lang="ja-JP" altLang="en-US" sz="2400" spc="160" baseline="0" dirty="0" smtClean="0">
                <a:ln w="3175" cap="flat">
                  <a:noFill/>
                  <a:round/>
                </a:ln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lvl="0" fontAlgn="base">
              <a:spcAft>
                <a:spcPct val="0"/>
              </a:spcAft>
            </a:pPr>
            <a:r>
              <a:rPr kumimoji="1" lang="ja-JP" altLang="en-US" dirty="0"/>
              <a:t>中表紙のタイトル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72B55FCD-2F27-91CB-0818-BE6E17F2ED3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535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C752B1-E056-78E7-E125-4FDC474A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81F5EABD-58B3-BDB2-220F-5F078E2BCA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6" name="タイトル 15">
            <a:extLst>
              <a:ext uri="{FF2B5EF4-FFF2-40B4-BE49-F238E27FC236}">
                <a16:creationId xmlns:a16="http://schemas.microsoft.com/office/drawing/2014/main" id="{3DF2BF21-D12E-B01D-7F32-20DEB3DF66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3216634"/>
            <a:ext cx="10800000" cy="424732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 dirty="0"/>
              <a:t>裏表紙のタイトル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298070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アジェン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lnSpc>
                <a:spcPct val="120000"/>
              </a:lnSpc>
              <a:spcBef>
                <a:spcPts val="0"/>
              </a:spcBef>
              <a:defRPr spc="100" baseline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プレースホルダー 4">
            <a:extLst>
              <a:ext uri="{FF2B5EF4-FFF2-40B4-BE49-F238E27FC236}">
                <a16:creationId xmlns:a16="http://schemas.microsoft.com/office/drawing/2014/main" id="{BBA976FF-1835-D108-0EE3-B6A9DD2CC1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1989207"/>
            <a:ext cx="10800000" cy="4319518"/>
          </a:xfrm>
          <a:prstGeom prst="rect">
            <a:avLst/>
          </a:prstGeom>
        </p:spPr>
        <p:txBody>
          <a:bodyPr lIns="0" tIns="0" rIns="0" bIns="0" numCol="2" spcCol="540000"/>
          <a:lstStyle>
            <a:lvl1pPr marL="342900" indent="-342900" fontAlgn="ctr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rabicPeriod"/>
              <a:defRPr sz="14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リスト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E9F394-7CA8-C293-8867-53BC69525D4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183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A4ACE3-B70C-5AA6-A7BF-6C31BDAD4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/>
          <a:lstStyle>
            <a:lvl1pPr>
              <a:lnSpc>
                <a:spcPct val="120000"/>
              </a:lnSpc>
              <a:spcBef>
                <a:spcPts val="0"/>
              </a:spcBef>
              <a:defRPr spc="100" baseline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テキスト プレースホルダー 4">
            <a:extLst>
              <a:ext uri="{FF2B5EF4-FFF2-40B4-BE49-F238E27FC236}">
                <a16:creationId xmlns:a16="http://schemas.microsoft.com/office/drawing/2014/main" id="{BBA976FF-1835-D108-0EE3-B6A9DD2CC19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0" y="1989207"/>
            <a:ext cx="10800000" cy="4319518"/>
          </a:xfrm>
          <a:prstGeom prst="rect">
            <a:avLst/>
          </a:prstGeom>
        </p:spPr>
        <p:txBody>
          <a:bodyPr lIns="0" tIns="0" rIns="0" bIns="0"/>
          <a:lstStyle>
            <a:lvl1pPr marL="179388" indent="-179388" fontAlgn="ctr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Tx/>
              <a:buSzPct val="70000"/>
              <a:buFont typeface="Wingdings" panose="05000000000000000000" pitchFamily="2" charset="2"/>
              <a:buChar char="l"/>
              <a:defRPr sz="14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リスト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E9F394-7CA8-C293-8867-53BC69525D4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536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テッ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テキスト プレースホルダー 7">
            <a:extLst>
              <a:ext uri="{FF2B5EF4-FFF2-40B4-BE49-F238E27FC236}">
                <a16:creationId xmlns:a16="http://schemas.microsoft.com/office/drawing/2014/main" id="{AF59D828-4E18-363A-37D9-D815D11A92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6000" y="2599544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1,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7" name="テキスト プレースホルダー 7">
            <a:extLst>
              <a:ext uri="{FF2B5EF4-FFF2-40B4-BE49-F238E27FC236}">
                <a16:creationId xmlns:a16="http://schemas.microsoft.com/office/drawing/2014/main" id="{1E1633A1-703F-7A2F-51E6-D4FDAAE0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96000" y="2220150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1,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ED5CFB9B-CFBF-433B-1692-E173D19FF3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96000" y="3724616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2,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638215FA-162C-B558-AAD0-A28D43ED5D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96000" y="3345222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/>
              <a:t>見出し</a:t>
            </a:r>
            <a:r>
              <a:rPr kumimoji="1" lang="en-US" altLang="ja-JP"/>
              <a:t>2,</a:t>
            </a:r>
            <a:r>
              <a:rPr kumimoji="1" lang="ja-JP" altLang="en-US"/>
              <a:t>約</a:t>
            </a:r>
            <a:r>
              <a:rPr kumimoji="1" lang="en-US" altLang="ja-JP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3" name="テキスト プレースホルダー 7">
            <a:extLst>
              <a:ext uri="{FF2B5EF4-FFF2-40B4-BE49-F238E27FC236}">
                <a16:creationId xmlns:a16="http://schemas.microsoft.com/office/drawing/2014/main" id="{C17FE8BB-9C92-DC12-1539-F2A16019D0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6000" y="4853558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5" name="テキスト プレースホルダー 7">
            <a:extLst>
              <a:ext uri="{FF2B5EF4-FFF2-40B4-BE49-F238E27FC236}">
                <a16:creationId xmlns:a16="http://schemas.microsoft.com/office/drawing/2014/main" id="{762A9E44-5289-08B2-9971-D8F608E5A6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96000" y="4474164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3,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6" name="テキスト プレースホルダー 7">
            <a:extLst>
              <a:ext uri="{FF2B5EF4-FFF2-40B4-BE49-F238E27FC236}">
                <a16:creationId xmlns:a16="http://schemas.microsoft.com/office/drawing/2014/main" id="{9001795E-42F5-F984-8C68-9317BD10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96000" y="5954722"/>
            <a:ext cx="9900000" cy="212815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200" b="0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説明</a:t>
            </a:r>
            <a:r>
              <a:rPr kumimoji="1" lang="en-US" altLang="ja-JP" dirty="0"/>
              <a:t>4,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70</a:t>
            </a:r>
            <a:r>
              <a:rPr kumimoji="1" lang="ja-JP" altLang="en-US" dirty="0"/>
              <a:t>字</a:t>
            </a:r>
          </a:p>
        </p:txBody>
      </p:sp>
      <p:sp>
        <p:nvSpPr>
          <p:cNvPr id="18" name="テキスト プレースホルダー 7">
            <a:extLst>
              <a:ext uri="{FF2B5EF4-FFF2-40B4-BE49-F238E27FC236}">
                <a16:creationId xmlns:a16="http://schemas.microsoft.com/office/drawing/2014/main" id="{D2B1151B-D082-50E0-8A79-8119E53982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96000" y="5575328"/>
            <a:ext cx="9900000" cy="248273"/>
          </a:xfrm>
          <a:prstGeom prst="rect">
            <a:avLst/>
          </a:prstGeom>
          <a:noFill/>
          <a:ln w="28575">
            <a:noFill/>
          </a:ln>
        </p:spPr>
        <p:txBody>
          <a:bodyPr wrap="square" lIns="144000" rIns="144000" anchor="ctr">
            <a:spAutoFit/>
          </a:bodyPr>
          <a:lstStyle>
            <a:lvl1pPr algn="l">
              <a:lnSpc>
                <a:spcPct val="130000"/>
              </a:lnSpc>
              <a:defRPr sz="1400" b="1">
                <a:solidFill>
                  <a:schemeClr val="dk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ja-JP" altLang="en-US" dirty="0"/>
              <a:t>見出し</a:t>
            </a:r>
            <a:r>
              <a:rPr kumimoji="1" lang="en-US" altLang="ja-JP" dirty="0"/>
              <a:t>4,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B261A207-B93B-DC50-6F10-CD6F680213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144A6364-9172-207B-1743-6CA298FB50E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748133A4-8103-7AE6-30E8-BCD02171587C}"/>
              </a:ext>
            </a:extLst>
          </p:cNvPr>
          <p:cNvSpPr/>
          <p:nvPr userDrawn="1"/>
        </p:nvSpPr>
        <p:spPr>
          <a:xfrm>
            <a:off x="673100" y="2096635"/>
            <a:ext cx="10845800" cy="4224532"/>
          </a:xfrm>
          <a:prstGeom prst="roundRect">
            <a:avLst>
              <a:gd name="adj" fmla="val 1070"/>
            </a:avLst>
          </a:prstGeom>
          <a:solidFill>
            <a:srgbClr val="FFFFFF">
              <a:alpha val="15000"/>
            </a:srgbClr>
          </a:solidFill>
          <a:ln w="12700">
            <a:solidFill>
              <a:schemeClr val="bg1">
                <a:lumMod val="75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dirty="0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C90F8E23-FB11-8CDF-FB8B-AC33BE55B786}"/>
              </a:ext>
            </a:extLst>
          </p:cNvPr>
          <p:cNvSpPr/>
          <p:nvPr userDrawn="1"/>
        </p:nvSpPr>
        <p:spPr>
          <a:xfrm>
            <a:off x="861886" y="2280320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01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B84454E4-5FCC-B7E6-0083-242D2BE28469}"/>
              </a:ext>
            </a:extLst>
          </p:cNvPr>
          <p:cNvSpPr/>
          <p:nvPr userDrawn="1"/>
        </p:nvSpPr>
        <p:spPr>
          <a:xfrm>
            <a:off x="861886" y="3405392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02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ED8BE69E-EDF5-07E3-5D25-F8E7FC24983F}"/>
              </a:ext>
            </a:extLst>
          </p:cNvPr>
          <p:cNvSpPr/>
          <p:nvPr userDrawn="1"/>
        </p:nvSpPr>
        <p:spPr>
          <a:xfrm>
            <a:off x="861886" y="4534334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03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8942AAB9-EB67-ADC2-2F9C-232EDF62CFE8}"/>
              </a:ext>
            </a:extLst>
          </p:cNvPr>
          <p:cNvSpPr/>
          <p:nvPr userDrawn="1"/>
        </p:nvSpPr>
        <p:spPr>
          <a:xfrm>
            <a:off x="861886" y="5635498"/>
            <a:ext cx="504000" cy="504000"/>
          </a:xfrm>
          <a:prstGeom prst="roundRect">
            <a:avLst>
              <a:gd name="adj" fmla="val 10668"/>
            </a:avLst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</a:rPr>
              <a:t>04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0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と図表（3項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871BC907-315C-FD00-66B1-6CCBD692060A}"/>
              </a:ext>
            </a:extLst>
          </p:cNvPr>
          <p:cNvSpPr/>
          <p:nvPr userDrawn="1"/>
        </p:nvSpPr>
        <p:spPr>
          <a:xfrm>
            <a:off x="695325" y="2001580"/>
            <a:ext cx="3240000" cy="4319587"/>
          </a:xfrm>
          <a:prstGeom prst="roundRect">
            <a:avLst>
              <a:gd name="adj" fmla="val 2222"/>
            </a:avLst>
          </a:prstGeom>
          <a:solidFill>
            <a:srgbClr val="FFFFFF">
              <a:alpha val="15000"/>
            </a:srgbClr>
          </a:solidFill>
          <a:ln w="12700">
            <a:solidFill>
              <a:schemeClr val="bg1">
                <a:lumMod val="75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dirty="0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ABBE8E59-6596-C320-8806-1E6E8446E430}"/>
              </a:ext>
            </a:extLst>
          </p:cNvPr>
          <p:cNvSpPr/>
          <p:nvPr userDrawn="1"/>
        </p:nvSpPr>
        <p:spPr>
          <a:xfrm>
            <a:off x="4476000" y="2001580"/>
            <a:ext cx="3240000" cy="4319587"/>
          </a:xfrm>
          <a:prstGeom prst="roundRect">
            <a:avLst>
              <a:gd name="adj" fmla="val 2222"/>
            </a:avLst>
          </a:prstGeom>
          <a:solidFill>
            <a:srgbClr val="FFFFFF">
              <a:alpha val="15000"/>
            </a:srgbClr>
          </a:solidFill>
          <a:ln w="12700">
            <a:solidFill>
              <a:schemeClr val="bg1">
                <a:lumMod val="75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dirty="0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BBDD24D-6C46-9614-6DA1-52E568621551}"/>
              </a:ext>
            </a:extLst>
          </p:cNvPr>
          <p:cNvSpPr/>
          <p:nvPr userDrawn="1"/>
        </p:nvSpPr>
        <p:spPr>
          <a:xfrm>
            <a:off x="8255325" y="2001580"/>
            <a:ext cx="3240000" cy="4319587"/>
          </a:xfrm>
          <a:prstGeom prst="roundRect">
            <a:avLst>
              <a:gd name="adj" fmla="val 2222"/>
            </a:avLst>
          </a:prstGeom>
          <a:solidFill>
            <a:srgbClr val="FFFFFF">
              <a:alpha val="15000"/>
            </a:srgbClr>
          </a:solidFill>
          <a:ln w="12700">
            <a:solidFill>
              <a:schemeClr val="bg1">
                <a:lumMod val="75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6800" rIns="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1269207"/>
            <a:ext cx="10800000" cy="720000"/>
          </a:xfrm>
        </p:spPr>
        <p:txBody>
          <a:bodyPr vert="horz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/>
              <a:t>キーメッセージ</a:t>
            </a:r>
            <a:r>
              <a:rPr kumimoji="1" lang="en-US" altLang="ja-JP"/>
              <a:t>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/>
              <a:t>字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68CDAB9E-9733-C3A8-0195-7819A43B7AA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784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GROUP1-</a:t>
            </a:r>
            <a:r>
              <a:rPr kumimoji="1" lang="ja-JP" altLang="en-US" dirty="0"/>
              <a:t>グラフ</a:t>
            </a:r>
            <a:endParaRPr kumimoji="1" lang="en-US" altLang="ja-JP" dirty="0"/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9464CA83-06E9-D2CD-1F09-8EAFDCD56A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78400" y="4718672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0" name="テキスト プレースホルダー 12">
            <a:extLst>
              <a:ext uri="{FF2B5EF4-FFF2-40B4-BE49-F238E27FC236}">
                <a16:creationId xmlns:a16="http://schemas.microsoft.com/office/drawing/2014/main" id="{87A03B0C-ED1C-ACD8-0449-052F7C4D71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84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GROUP1-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1" name="コンテンツ プレースホルダー 2">
            <a:extLst>
              <a:ext uri="{FF2B5EF4-FFF2-40B4-BE49-F238E27FC236}">
                <a16:creationId xmlns:a16="http://schemas.microsoft.com/office/drawing/2014/main" id="{E2AF9D59-519E-582C-5510-2569FB8B373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60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GROUP2-</a:t>
            </a:r>
            <a:r>
              <a:rPr kumimoji="1" lang="ja-JP" altLang="en-US" dirty="0"/>
              <a:t>グラフ</a:t>
            </a:r>
            <a:endParaRPr kumimoji="1" lang="en-US" altLang="ja-JP" dirty="0"/>
          </a:p>
        </p:txBody>
      </p:sp>
      <p:sp>
        <p:nvSpPr>
          <p:cNvPr id="22" name="テキスト プレースホルダー 12">
            <a:extLst>
              <a:ext uri="{FF2B5EF4-FFF2-40B4-BE49-F238E27FC236}">
                <a16:creationId xmlns:a16="http://schemas.microsoft.com/office/drawing/2014/main" id="{E8BD0106-3AE0-04D1-CA59-F50B1F5D58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56000" y="4718671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3" name="テキスト プレースホルダー 12">
            <a:extLst>
              <a:ext uri="{FF2B5EF4-FFF2-40B4-BE49-F238E27FC236}">
                <a16:creationId xmlns:a16="http://schemas.microsoft.com/office/drawing/2014/main" id="{E8C9150C-D663-E383-1455-F3A7A751CA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GROUP2-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24" name="コンテンツ プレースホルダー 2">
            <a:extLst>
              <a:ext uri="{FF2B5EF4-FFF2-40B4-BE49-F238E27FC236}">
                <a16:creationId xmlns:a16="http://schemas.microsoft.com/office/drawing/2014/main" id="{81DFB6D7-CA4F-1CB2-1905-CB10472CCDA8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8438400" y="2168999"/>
            <a:ext cx="2880000" cy="23923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 lang="ja-JP" altLang="en-US" sz="12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marL="0" marR="0" lvl="0" indent="0" algn="l" defTabSz="1431925" rtl="0" eaLnBrk="1" fontAlgn="base" latinLnBrk="0" hangingPunct="1">
              <a:lnSpc>
                <a:spcPct val="13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/>
              <a:t>GROUP3-</a:t>
            </a:r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25" name="テキスト プレースホルダー 12">
            <a:extLst>
              <a:ext uri="{FF2B5EF4-FFF2-40B4-BE49-F238E27FC236}">
                <a16:creationId xmlns:a16="http://schemas.microsoft.com/office/drawing/2014/main" id="{EB655DDA-4E49-4B03-A24D-2871626025A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38400" y="4718671"/>
            <a:ext cx="2880000" cy="262974"/>
          </a:xfrm>
          <a:prstGeom prst="rect">
            <a:avLst/>
          </a:prstGeom>
        </p:spPr>
        <p:txBody>
          <a:bodyPr wrap="square" anchor="b"/>
          <a:lstStyle>
            <a:lvl1pPr algn="ctr">
              <a:defRPr sz="1400" b="1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見出し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10</a:t>
            </a:r>
            <a:r>
              <a:rPr kumimoji="1" lang="ja-JP" altLang="en-US" dirty="0"/>
              <a:t>字</a:t>
            </a:r>
          </a:p>
        </p:txBody>
      </p:sp>
      <p:sp>
        <p:nvSpPr>
          <p:cNvPr id="26" name="テキスト プレースホルダー 12">
            <a:extLst>
              <a:ext uri="{FF2B5EF4-FFF2-40B4-BE49-F238E27FC236}">
                <a16:creationId xmlns:a16="http://schemas.microsoft.com/office/drawing/2014/main" id="{449A47F4-D2F4-3B86-6474-602F07E047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38400" y="5138999"/>
            <a:ext cx="2880000" cy="990899"/>
          </a:xfrm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spcAft>
                <a:spcPts val="600"/>
              </a:spcAft>
              <a:defRPr sz="1200" b="0"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en-US" altLang="ja-JP" dirty="0"/>
              <a:t>GROUP3-</a:t>
            </a:r>
            <a:r>
              <a:rPr kumimoji="1" lang="ja-JP" altLang="en-US" dirty="0"/>
              <a:t>説明</a:t>
            </a:r>
            <a:r>
              <a:rPr kumimoji="1" lang="en-US" altLang="ja-JP" dirty="0"/>
              <a:t>(</a:t>
            </a:r>
            <a:r>
              <a:rPr kumimoji="1" lang="ja-JP" altLang="en-US" dirty="0"/>
              <a:t>複数段落</a:t>
            </a:r>
            <a:r>
              <a:rPr kumimoji="1" lang="en-US" altLang="ja-JP" dirty="0"/>
              <a:t>),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30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40207F79-19D5-F131-5C70-9F35276A84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17" name="フッター プレースホルダー 16">
            <a:extLst>
              <a:ext uri="{FF2B5EF4-FFF2-40B4-BE49-F238E27FC236}">
                <a16:creationId xmlns:a16="http://schemas.microsoft.com/office/drawing/2014/main" id="{F6198754-5AB5-53F7-35AF-F257E75EE54E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5408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説明・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2169000"/>
            <a:ext cx="5130000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42EE341-DC85-9F45-6FF6-7C52FC86514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66000" y="1448724"/>
            <a:ext cx="513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/>
              <a:t>グラフ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068724"/>
            <a:ext cx="5130000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38ACE7A-445D-6728-E7FF-BF12EB0A6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7E650-F720-1464-C651-F7257B9BF0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87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説明・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E9910E-4F90-58B5-AC3C-ECA35EEF0BF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95325" y="2169000"/>
            <a:ext cx="5130000" cy="720000"/>
          </a:xfrm>
        </p:spPr>
        <p:txBody>
          <a:bodyPr vert="horz" anchor="b"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</a:t>
            </a:r>
            <a:r>
              <a:rPr kumimoji="1" lang="ja-JP" altLang="en-US" dirty="0"/>
              <a:t>約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A034EE-7D0E-B824-989E-3569DD12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242EE341-DC85-9F45-6FF6-7C52FC86514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66000" y="1448724"/>
            <a:ext cx="513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lang="ja-JP" altLang="en-US" sz="1200" b="0" i="0" dirty="0">
                <a:solidFill>
                  <a:schemeClr val="dk1"/>
                </a:solidFill>
                <a:latin typeface="Arial" panose="020B0604020202020204" pitchFamily="34" charset="0"/>
              </a:defRPr>
            </a:lvl1pPr>
            <a:lvl2pPr>
              <a:defRPr lang="ja-JP" altLang="en-US" dirty="0"/>
            </a:lvl2pPr>
            <a:lvl3pPr>
              <a:defRPr lang="en-US" altLang="ja-JP" dirty="0"/>
            </a:lvl3pPr>
            <a:lvl4pPr>
              <a:defRPr lang="ja-JP" altLang="en-US" dirty="0" smtClean="0"/>
            </a:lvl4pPr>
            <a:lvl5pPr>
              <a:defRPr lang="ja-JP" altLang="en-US" dirty="0" smtClean="0"/>
            </a:lvl5pPr>
            <a:lvl6pPr>
              <a:defRPr lang="ja-JP" altLang="en-US" dirty="0"/>
            </a:lvl6pPr>
            <a:lvl7pPr>
              <a:defRPr lang="en-US" altLang="ja-JP" dirty="0"/>
            </a:lvl7pPr>
            <a:lvl8pPr>
              <a:defRPr lang="en-US" altLang="ja-JP" dirty="0"/>
            </a:lvl8pPr>
            <a:lvl9pPr>
              <a:defRPr lang="en-US" altLang="ja-JP" dirty="0"/>
            </a:lvl9pPr>
          </a:lstStyle>
          <a:p>
            <a:pPr lvl="0"/>
            <a:r>
              <a:rPr kumimoji="1" lang="ja-JP" altLang="en-US" dirty="0"/>
              <a:t>テーブル</a:t>
            </a:r>
            <a:endParaRPr kumimoji="1" lang="en-US" altLang="ja-JP" dirty="0"/>
          </a:p>
        </p:txBody>
      </p:sp>
      <p:sp>
        <p:nvSpPr>
          <p:cNvPr id="7" name="テキスト プレースホルダー 12">
            <a:extLst>
              <a:ext uri="{FF2B5EF4-FFF2-40B4-BE49-F238E27FC236}">
                <a16:creationId xmlns:a16="http://schemas.microsoft.com/office/drawing/2014/main" id="{9885073D-BA3E-3F12-BCE4-7439673C70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6000" y="3068724"/>
            <a:ext cx="5130000" cy="306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30000"/>
              </a:lnSpc>
              <a:spcAft>
                <a:spcPts val="600"/>
              </a:spcAft>
              <a:defRPr sz="1400" b="0" i="0">
                <a:solidFill>
                  <a:schemeClr val="dk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キー説明</a:t>
            </a:r>
            <a:r>
              <a:rPr kumimoji="1" lang="en-US" altLang="ja-JP"/>
              <a:t>(</a:t>
            </a:r>
            <a:r>
              <a:rPr kumimoji="1" lang="ja-JP" altLang="en-US"/>
              <a:t>複数段落</a:t>
            </a:r>
            <a:r>
              <a:rPr kumimoji="1" lang="en-US" altLang="ja-JP"/>
              <a:t>),</a:t>
            </a:r>
            <a:r>
              <a:rPr kumimoji="1" lang="ja-JP" altLang="en-US"/>
              <a:t>約</a:t>
            </a:r>
            <a:r>
              <a:rPr kumimoji="1" lang="en-US" altLang="ja-JP"/>
              <a:t>100</a:t>
            </a:r>
            <a:r>
              <a:rPr kumimoji="1" lang="ja-JP" altLang="en-US" dirty="0"/>
              <a:t>字</a:t>
            </a:r>
            <a:endParaRPr kumimoji="1" lang="en-US" altLang="ja-JP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38ACE7A-445D-6728-E7FF-BF12EB0A6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</a:t>
            </a:r>
            <a:r>
              <a:rPr kumimoji="1" lang="ja-JP" altLang="en-US" dirty="0"/>
              <a:t>最大</a:t>
            </a:r>
            <a:r>
              <a:rPr kumimoji="1" lang="en-US" altLang="ja-JP" dirty="0"/>
              <a:t>20</a:t>
            </a:r>
            <a:r>
              <a:rPr kumimoji="1" lang="ja-JP" altLang="en-US" dirty="0"/>
              <a:t>字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07E650-F720-1464-C651-F7257B9BF0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476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447D1F-3D5E-6C9F-657E-E5C2E7EDC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00" y="524071"/>
            <a:ext cx="10800000" cy="313932"/>
          </a:xfrm>
          <a:prstGeom prst="rect">
            <a:avLst/>
          </a:prstGeom>
        </p:spPr>
        <p:txBody>
          <a:bodyPr vert="horz" lIns="0" tIns="45720" rIns="0" bIns="45720" rtlCol="0" anchor="ctr">
            <a:spAutoFit/>
          </a:bodyPr>
          <a:lstStyle/>
          <a:p>
            <a:r>
              <a:rPr kumimoji="1" lang="ja-JP" altLang="en-US" dirty="0"/>
              <a:t>スライドタイトル</a:t>
            </a:r>
            <a:r>
              <a:rPr kumimoji="1" lang="en-US" altLang="ja-JP" dirty="0"/>
              <a:t>,20</a:t>
            </a:r>
            <a:r>
              <a:rPr kumimoji="1" lang="ja-JP" altLang="en-US" dirty="0"/>
              <a:t>字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0B0932-8986-D888-16FC-FEA8685EB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269207"/>
            <a:ext cx="10800000" cy="7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 dirty="0"/>
              <a:t>キーメッセージ</a:t>
            </a:r>
            <a:r>
              <a:rPr kumimoji="1" lang="en-US" altLang="ja-JP" dirty="0"/>
              <a:t>,100</a:t>
            </a:r>
            <a:r>
              <a:rPr kumimoji="1" lang="ja-JP" altLang="en-US" dirty="0"/>
              <a:t>字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2B718-7293-645B-21E6-8CC303427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9581" y="6587895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000">
                <a:solidFill>
                  <a:schemeClr val="dk1"/>
                </a:solidFill>
              </a:defRPr>
            </a:lvl1pPr>
          </a:lstStyle>
          <a:p>
            <a:fld id="{2E793C8B-E539-431D-91FF-E55EE22E75A4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75552566-C768-CD14-6D3C-A4281DD4F5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324" y="6576867"/>
            <a:ext cx="3240000" cy="184666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ja-JP" altLang="en-US" dirty="0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D14530C-299B-9C44-89C0-AF76572FBB39}"/>
              </a:ext>
            </a:extLst>
          </p:cNvPr>
          <p:cNvCxnSpPr/>
          <p:nvPr userDrawn="1"/>
        </p:nvCxnSpPr>
        <p:spPr>
          <a:xfrm>
            <a:off x="324000" y="0"/>
            <a:ext cx="0" cy="6858000"/>
          </a:xfrm>
          <a:prstGeom prst="line">
            <a:avLst/>
          </a:prstGeom>
          <a:ln w="28575" cap="flat"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16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9" r:id="rId3"/>
    <p:sldLayoutId id="2147483679" r:id="rId4"/>
    <p:sldLayoutId id="2147483658" r:id="rId5"/>
    <p:sldLayoutId id="2147483660" r:id="rId6"/>
    <p:sldLayoutId id="2147483661" r:id="rId7"/>
    <p:sldLayoutId id="2147483664" r:id="rId8"/>
    <p:sldLayoutId id="2147483677" r:id="rId9"/>
    <p:sldLayoutId id="2147483665" r:id="rId10"/>
    <p:sldLayoutId id="2147483666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b="1" kern="1200">
          <a:solidFill>
            <a:schemeClr val="dk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1" sz="1600" b="1" kern="1200">
          <a:solidFill>
            <a:schemeClr val="dk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  <p15:guide id="4" orient="horz" pos="1253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642" userDrawn="1">
          <p15:clr>
            <a:srgbClr val="A4A3A4"/>
          </p15:clr>
        </p15:guide>
        <p15:guide id="7" pos="4010" userDrawn="1">
          <p15:clr>
            <a:srgbClr val="A4A3A4"/>
          </p15:clr>
        </p15:guide>
        <p15:guide id="8" pos="4860" userDrawn="1">
          <p15:clr>
            <a:srgbClr val="A4A3A4"/>
          </p15:clr>
        </p15:guide>
        <p15:guide id="9" pos="5201" userDrawn="1">
          <p15:clr>
            <a:srgbClr val="A4A3A4"/>
          </p15:clr>
        </p15:guide>
        <p15:guide id="11" pos="2479" userDrawn="1">
          <p15:clr>
            <a:srgbClr val="A4A3A4"/>
          </p15:clr>
        </p15:guide>
        <p15:guide id="12" pos="2820" userDrawn="1">
          <p15:clr>
            <a:srgbClr val="A4A3A4"/>
          </p15:clr>
        </p15:guide>
      </p15:sldGuideLst>
    </p:ext>
  </p:extLst>
</p:sldMaster>
</file>

<file path=ppt/theme/theme1.xml><?xml version="1.0" encoding="utf-8"?>
<a:theme xmlns:a="http://schemas.openxmlformats.org/drawingml/2006/main" name="Office テーマ">
  <a:themeElements>
    <a:clrScheme name="ユーザー定義 12">
      <a:dk1>
        <a:srgbClr val="FFFFFF"/>
      </a:dk1>
      <a:lt1>
        <a:srgbClr val="131D27"/>
      </a:lt1>
      <a:dk2>
        <a:srgbClr val="44546A"/>
      </a:dk2>
      <a:lt2>
        <a:srgbClr val="F1F2F6"/>
      </a:lt2>
      <a:accent1>
        <a:srgbClr val="DAC577"/>
      </a:accent1>
      <a:accent2>
        <a:srgbClr val="E4004D"/>
      </a:accent2>
      <a:accent3>
        <a:srgbClr val="FDD000"/>
      </a:accent3>
      <a:accent4>
        <a:srgbClr val="278E9E"/>
      </a:accent4>
      <a:accent5>
        <a:srgbClr val="AF942F"/>
      </a:accent5>
      <a:accent6>
        <a:srgbClr val="ADB9CA"/>
      </a:accent6>
      <a:hlink>
        <a:srgbClr val="262626"/>
      </a:hlink>
      <a:folHlink>
        <a:srgbClr val="262626"/>
      </a:folHlink>
    </a:clrScheme>
    <a:fontScheme name="Arial+BIZ UD">
      <a:majorFont>
        <a:latin typeface="Arial"/>
        <a:ea typeface="BIZ UDゴシック"/>
        <a:cs typeface=""/>
      </a:majorFont>
      <a:minorFont>
        <a:latin typeface="Arial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16130</TotalTime>
  <Words>0</Words>
  <Application>Microsoft Office PowerPoint</Application>
  <PresentationFormat>ワイド画面</PresentationFormat>
  <Paragraphs>0</Paragraphs>
  <Slides>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0</vt:i4>
      </vt:variant>
    </vt:vector>
  </HeadingPairs>
  <TitlesOfParts>
    <vt:vector size="4" baseType="lpstr">
      <vt:lpstr>游ゴシック</vt:lpstr>
      <vt:lpstr>Arial</vt:lpstr>
      <vt:lpstr>Wingdings</vt:lpstr>
      <vt:lpstr>Office テーマ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齋藤諒兵</dc:creator>
  <cp:lastModifiedBy>諒兵 齋藤</cp:lastModifiedBy>
  <cp:revision>146</cp:revision>
  <dcterms:created xsi:type="dcterms:W3CDTF">2025-11-01T06:34:24Z</dcterms:created>
  <dcterms:modified xsi:type="dcterms:W3CDTF">2025-12-06T11:54:24Z</dcterms:modified>
</cp:coreProperties>
</file>