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2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4660"/>
  </p:normalViewPr>
  <p:slideViewPr>
    <p:cSldViewPr>
      <p:cViewPr varScale="1">
        <p:scale>
          <a:sx n="78" d="100"/>
          <a:sy n="78" d="100"/>
        </p:scale>
        <p:origin x="6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BA1B-7690-4CC0-9B8B-EFC5AE77F02B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B220F-20B4-49AF-985E-078E10E86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1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057D70-C15E-6885-4C5D-BA0E3741A0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6000" y="3029832"/>
            <a:ext cx="10800000" cy="480131"/>
          </a:xfrm>
        </p:spPr>
        <p:txBody>
          <a:bodyPr lIns="0" tIns="0" rIns="0" bIns="0" anchor="b">
            <a:noAutofit/>
          </a:bodyPr>
          <a:lstStyle>
            <a:lvl1pPr algn="l"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254DCD-5273-497B-3D3B-BD8648ABC13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6000" y="3602038"/>
            <a:ext cx="10800000" cy="221599"/>
          </a:xfrm>
        </p:spPr>
        <p:txBody>
          <a:bodyPr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サブタイトル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88A175B8-2F00-65E0-321D-C1E0D404C64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6000" y="4059000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000" b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 dirty="0" err="1"/>
              <a:t>yyyy</a:t>
            </a:r>
            <a:r>
              <a:rPr kumimoji="1" lang="ja-JP" altLang="en-US" dirty="0"/>
              <a:t>年</a:t>
            </a:r>
            <a:r>
              <a:rPr kumimoji="1" lang="en-US" altLang="ja-JP" dirty="0"/>
              <a:t>m</a:t>
            </a:r>
            <a:r>
              <a:rPr kumimoji="1" lang="ja-JP" altLang="en-US" dirty="0"/>
              <a:t>月</a:t>
            </a:r>
            <a:r>
              <a:rPr kumimoji="1" lang="en-US" altLang="ja-JP" dirty="0"/>
              <a:t>d</a:t>
            </a:r>
            <a:r>
              <a:rPr kumimoji="1" lang="ja-JP" altLang="en-US" dirty="0"/>
              <a:t>日作成</a:t>
            </a:r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A4CC9DB6-D50C-B13C-F88B-BD401AA08C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6000" y="4308691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000" b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ja-JP" altLang="en-US"/>
              <a:t>当社名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7" name="フレーム 6">
            <a:extLst>
              <a:ext uri="{FF2B5EF4-FFF2-40B4-BE49-F238E27FC236}">
                <a16:creationId xmlns:a16="http://schemas.microsoft.com/office/drawing/2014/main" id="{B34546F3-A830-444D-B849-4F217418D38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8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5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ポイント（4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6C841906-7043-12D0-2E70-CC01975C397C}"/>
              </a:ext>
            </a:extLst>
          </p:cNvPr>
          <p:cNvSpPr/>
          <p:nvPr userDrawn="1"/>
        </p:nvSpPr>
        <p:spPr>
          <a:xfrm>
            <a:off x="516677" y="2168931"/>
            <a:ext cx="2699324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4DC474D-24CB-562D-87AC-6AFF82CA25EB}"/>
              </a:ext>
            </a:extLst>
          </p:cNvPr>
          <p:cNvSpPr/>
          <p:nvPr userDrawn="1"/>
        </p:nvSpPr>
        <p:spPr>
          <a:xfrm>
            <a:off x="3334073" y="2168931"/>
            <a:ext cx="2699324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F5CDE04-39AE-44C6-7B0A-F96C083CF7C1}"/>
              </a:ext>
            </a:extLst>
          </p:cNvPr>
          <p:cNvSpPr/>
          <p:nvPr userDrawn="1"/>
        </p:nvSpPr>
        <p:spPr>
          <a:xfrm>
            <a:off x="6155663" y="2168931"/>
            <a:ext cx="2699324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C527C79F-B603-793C-DDED-439D8757B35C}"/>
              </a:ext>
            </a:extLst>
          </p:cNvPr>
          <p:cNvSpPr/>
          <p:nvPr userDrawn="1"/>
        </p:nvSpPr>
        <p:spPr>
          <a:xfrm>
            <a:off x="8975663" y="2168931"/>
            <a:ext cx="2699324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/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テキスト プレースホルダー 12">
            <a:extLst>
              <a:ext uri="{FF2B5EF4-FFF2-40B4-BE49-F238E27FC236}">
                <a16:creationId xmlns:a16="http://schemas.microsoft.com/office/drawing/2014/main" id="{F00500F6-08F2-B337-5B57-0138C09FD2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325" y="2387547"/>
            <a:ext cx="234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15</a:t>
            </a:r>
            <a:r>
              <a:rPr kumimoji="1" lang="ja-JP" altLang="en-US" dirty="0"/>
              <a:t>字</a:t>
            </a:r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BC8BAA23-1D3C-3002-49F5-473F5B6A5F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325" y="3025672"/>
            <a:ext cx="234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GROUP1-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E08E7FE9-216C-6B8A-7DA8-83A798458D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15325" y="2387547"/>
            <a:ext cx="234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8" name="テキスト プレースホルダー 12">
            <a:extLst>
              <a:ext uri="{FF2B5EF4-FFF2-40B4-BE49-F238E27FC236}">
                <a16:creationId xmlns:a16="http://schemas.microsoft.com/office/drawing/2014/main" id="{D24FA560-25F2-8699-68DC-D43941D784B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15325" y="3025672"/>
            <a:ext cx="234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CBF530FC-25A2-7000-4EA4-920F9DFFC84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35325" y="2387547"/>
            <a:ext cx="234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1" name="テキスト プレースホルダー 12">
            <a:extLst>
              <a:ext uri="{FF2B5EF4-FFF2-40B4-BE49-F238E27FC236}">
                <a16:creationId xmlns:a16="http://schemas.microsoft.com/office/drawing/2014/main" id="{CE2E1B69-C474-24B4-9AD2-E1B4A3520C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35325" y="3025672"/>
            <a:ext cx="234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0503B49A-8810-BE54-7EC2-E13D5C1E44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5325" y="2387547"/>
            <a:ext cx="234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GROUP4-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32C91BF5-8914-F063-5C50-1E8C2DE12B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55325" y="3025672"/>
            <a:ext cx="234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/>
              <a:t>GROUP4-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テキスト プレースホルダー 12">
            <a:extLst>
              <a:ext uri="{FF2B5EF4-FFF2-40B4-BE49-F238E27FC236}">
                <a16:creationId xmlns:a16="http://schemas.microsoft.com/office/drawing/2014/main" id="{385F2880-5B99-C090-CD32-88A483A1D0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95325" y="4959138"/>
            <a:ext cx="2340000" cy="1170000"/>
          </a:xfrm>
          <a:prstGeom prst="roundRect">
            <a:avLst>
              <a:gd name="adj" fmla="val 5541"/>
            </a:avLst>
          </a:prstGeom>
          <a:solidFill>
            <a:schemeClr val="bg2"/>
          </a:solidFill>
        </p:spPr>
        <p:txBody>
          <a:bodyPr lIns="72000" tIns="252000" rIns="72000" bIns="72000"/>
          <a:lstStyle>
            <a:lvl1pPr marL="171450" indent="-171450">
              <a:lnSpc>
                <a:spcPct val="13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 i="0">
                <a:solidFill>
                  <a:srgbClr val="262626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D55FAB87-E744-76A4-676A-805E5BFE1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15325" y="4959138"/>
            <a:ext cx="2340000" cy="1170000"/>
          </a:xfrm>
          <a:prstGeom prst="roundRect">
            <a:avLst>
              <a:gd name="adj" fmla="val 5541"/>
            </a:avLst>
          </a:prstGeom>
          <a:solidFill>
            <a:schemeClr val="bg2"/>
          </a:solidFill>
        </p:spPr>
        <p:txBody>
          <a:bodyPr lIns="72000" tIns="252000" rIns="72000" bIns="72000"/>
          <a:lstStyle>
            <a:lvl1pPr marL="171450" indent="-171450">
              <a:lnSpc>
                <a:spcPct val="13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 i="0">
                <a:solidFill>
                  <a:srgbClr val="262626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A6058C2E-7829-EB0A-7B17-8EE51E3BE1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35325" y="4959138"/>
            <a:ext cx="2340000" cy="1170000"/>
          </a:xfrm>
          <a:prstGeom prst="roundRect">
            <a:avLst>
              <a:gd name="adj" fmla="val 5541"/>
            </a:avLst>
          </a:prstGeom>
          <a:solidFill>
            <a:schemeClr val="bg2"/>
          </a:solidFill>
        </p:spPr>
        <p:txBody>
          <a:bodyPr lIns="72000" tIns="252000" rIns="72000" bIns="72000"/>
          <a:lstStyle>
            <a:lvl1pPr marL="171450" indent="-171450">
              <a:lnSpc>
                <a:spcPct val="13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>
                <a:solidFill>
                  <a:srgbClr val="262626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7" name="テキスト プレースホルダー 12">
            <a:extLst>
              <a:ext uri="{FF2B5EF4-FFF2-40B4-BE49-F238E27FC236}">
                <a16:creationId xmlns:a16="http://schemas.microsoft.com/office/drawing/2014/main" id="{8F85FF0A-2FB4-6FB7-165D-31FADE08E95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5325" y="4959138"/>
            <a:ext cx="2340000" cy="1170000"/>
          </a:xfrm>
          <a:prstGeom prst="roundRect">
            <a:avLst>
              <a:gd name="adj" fmla="val 5541"/>
            </a:avLst>
          </a:prstGeom>
          <a:solidFill>
            <a:schemeClr val="bg2"/>
          </a:solidFill>
        </p:spPr>
        <p:txBody>
          <a:bodyPr lIns="72000" tIns="252000" rIns="72000" bIns="72000"/>
          <a:lstStyle>
            <a:lvl1pPr marL="171450" indent="-171450">
              <a:lnSpc>
                <a:spcPct val="13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>
                <a:solidFill>
                  <a:srgbClr val="262626"/>
                </a:solidFill>
              </a:defRPr>
            </a:lvl1pPr>
          </a:lstStyle>
          <a:p>
            <a:pPr lvl="0"/>
            <a:r>
              <a:rPr kumimoji="1" lang="en-US" altLang="ja-JP" dirty="0"/>
              <a:t>GROUP4-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C705C29-3CDA-3CCF-962B-88927812A1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79010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7EF5-DC39-846E-B0E3-2D999822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44334"/>
            <a:ext cx="10800000" cy="369332"/>
          </a:xfr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2000" spc="160" baseline="0" dirty="0" smtClean="0">
                <a:ln w="3175" cap="flat">
                  <a:noFill/>
                  <a:round/>
                </a:ln>
                <a:latin typeface="+mn-lt"/>
                <a:ea typeface="+mn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kumimoji="1" lang="ja-JP" altLang="en-US" dirty="0"/>
              <a:t>中表紙のタイトル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フレーム 3">
            <a:extLst>
              <a:ext uri="{FF2B5EF4-FFF2-40B4-BE49-F238E27FC236}">
                <a16:creationId xmlns:a16="http://schemas.microsoft.com/office/drawing/2014/main" id="{0A3D399A-6706-1D1A-F9D4-C296D7860B9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8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5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E8B8178-8C00-E09B-0BCC-21DE3F7B54B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7EF5-DC39-846E-B0E3-2D999822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4104000"/>
            <a:ext cx="10800000" cy="369332"/>
          </a:xfrm>
        </p:spPr>
        <p:txBody>
          <a:bodyPr vert="horz" wrap="square" lIns="0" tIns="0" rIns="0" bIns="0" rtlCol="0" anchor="ctr">
            <a:noAutofit/>
          </a:bodyPr>
          <a:lstStyle>
            <a:lvl1pPr algn="ctr">
              <a:defRPr lang="ja-JP" altLang="en-US" sz="1400" b="0" spc="160" baseline="0" dirty="0" smtClean="0">
                <a:ln w="3175" cap="flat">
                  <a:noFill/>
                  <a:round/>
                </a:ln>
                <a:latin typeface="+mn-lt"/>
                <a:ea typeface="+mn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kumimoji="1" lang="ja-JP" altLang="en-US" dirty="0"/>
              <a:t>説明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1A879F7D-DD8D-6626-E9D8-7604E419C8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8332" y="2979000"/>
            <a:ext cx="1755337" cy="694201"/>
          </a:xfrm>
          <a:prstGeom prst="rect">
            <a:avLst/>
          </a:prstGeom>
        </p:spPr>
      </p:pic>
      <p:sp>
        <p:nvSpPr>
          <p:cNvPr id="3" name="フレーム 2">
            <a:extLst>
              <a:ext uri="{FF2B5EF4-FFF2-40B4-BE49-F238E27FC236}">
                <a16:creationId xmlns:a16="http://schemas.microsoft.com/office/drawing/2014/main" id="{3FCD5E74-043C-5B1B-DC85-678C504D80D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8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0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/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/>
          <a:lstStyle>
            <a:lvl1pPr marL="179388" indent="-179388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Pct val="70000"/>
              <a:buFont typeface="Wingdings" panose="05000000000000000000" pitchFamily="2" charset="2"/>
              <a:buChar char="l"/>
              <a:defRPr sz="1400" b="0"/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</p:spTree>
    <p:extLst>
      <p:ext uri="{BB962C8B-B14F-4D97-AF65-F5344CB8AC3E}">
        <p14:creationId xmlns:p14="http://schemas.microsoft.com/office/powerpoint/2010/main" val="117536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テッ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10CC175C-EFB7-E4CC-2473-ED0F3EEEC868}"/>
              </a:ext>
            </a:extLst>
          </p:cNvPr>
          <p:cNvSpPr/>
          <p:nvPr userDrawn="1"/>
        </p:nvSpPr>
        <p:spPr>
          <a:xfrm>
            <a:off x="516000" y="5541205"/>
            <a:ext cx="11160000" cy="834825"/>
          </a:xfrm>
          <a:prstGeom prst="roundRect">
            <a:avLst>
              <a:gd name="adj" fmla="val 8626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725FDADC-ECF4-D432-F5C7-D07DF9F3C9BE}"/>
              </a:ext>
            </a:extLst>
          </p:cNvPr>
          <p:cNvSpPr/>
          <p:nvPr userDrawn="1"/>
        </p:nvSpPr>
        <p:spPr>
          <a:xfrm>
            <a:off x="516000" y="4420983"/>
            <a:ext cx="11160000" cy="834825"/>
          </a:xfrm>
          <a:prstGeom prst="roundRect">
            <a:avLst>
              <a:gd name="adj" fmla="val 8626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C62B0C35-005F-BCD5-CE43-0A092F5A3266}"/>
              </a:ext>
            </a:extLst>
          </p:cNvPr>
          <p:cNvSpPr/>
          <p:nvPr userDrawn="1"/>
        </p:nvSpPr>
        <p:spPr>
          <a:xfrm>
            <a:off x="516000" y="3300761"/>
            <a:ext cx="11160000" cy="834825"/>
          </a:xfrm>
          <a:prstGeom prst="roundRect">
            <a:avLst>
              <a:gd name="adj" fmla="val 8626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83B36CC-9AC8-A434-00DB-9972B1DDD947}"/>
              </a:ext>
            </a:extLst>
          </p:cNvPr>
          <p:cNvSpPr/>
          <p:nvPr userDrawn="1"/>
        </p:nvSpPr>
        <p:spPr>
          <a:xfrm>
            <a:off x="516000" y="2180539"/>
            <a:ext cx="11160000" cy="834825"/>
          </a:xfrm>
          <a:prstGeom prst="roundRect">
            <a:avLst>
              <a:gd name="adj" fmla="val 8626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AF59D828-4E18-363A-37D9-D815D11A92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6000" y="2670664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1E1633A1-703F-7A2F-51E6-D4FDAAE0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6000" y="2291270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D5CFB9B-CFBF-433B-1692-E173D19FF3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6000" y="3795736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2,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638215FA-162C-B558-AAD0-A28D43ED5D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6000" y="3416342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C17FE8BB-9C92-DC12-1539-F2A16019D0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6000" y="4924678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5" name="テキスト プレースホルダー 7">
            <a:extLst>
              <a:ext uri="{FF2B5EF4-FFF2-40B4-BE49-F238E27FC236}">
                <a16:creationId xmlns:a16="http://schemas.microsoft.com/office/drawing/2014/main" id="{762A9E44-5289-08B2-9971-D8F608E5A6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96000" y="4545284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6" name="テキスト プレースホルダー 7">
            <a:extLst>
              <a:ext uri="{FF2B5EF4-FFF2-40B4-BE49-F238E27FC236}">
                <a16:creationId xmlns:a16="http://schemas.microsoft.com/office/drawing/2014/main" id="{9001795E-42F5-F984-8C68-9317BD10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96000" y="6025842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8" name="テキスト プレースホルダー 7">
            <a:extLst>
              <a:ext uri="{FF2B5EF4-FFF2-40B4-BE49-F238E27FC236}">
                <a16:creationId xmlns:a16="http://schemas.microsoft.com/office/drawing/2014/main" id="{D2B1151B-D082-50E0-8A79-8119E53982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96000" y="5628719"/>
            <a:ext cx="9900000" cy="283732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600"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4,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B261A207-B93B-DC50-6F10-CD6F68021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C90F8E23-FB11-8CDF-FB8B-AC33BE55B786}"/>
              </a:ext>
            </a:extLst>
          </p:cNvPr>
          <p:cNvSpPr/>
          <p:nvPr userDrawn="1"/>
        </p:nvSpPr>
        <p:spPr>
          <a:xfrm>
            <a:off x="695325" y="2351440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B84454E4-5FCC-B7E6-0083-242D2BE28469}"/>
              </a:ext>
            </a:extLst>
          </p:cNvPr>
          <p:cNvSpPr/>
          <p:nvPr userDrawn="1"/>
        </p:nvSpPr>
        <p:spPr>
          <a:xfrm>
            <a:off x="695325" y="3476512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02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ED8BE69E-EDF5-07E3-5D25-F8E7FC24983F}"/>
              </a:ext>
            </a:extLst>
          </p:cNvPr>
          <p:cNvSpPr/>
          <p:nvPr userDrawn="1"/>
        </p:nvSpPr>
        <p:spPr>
          <a:xfrm>
            <a:off x="695325" y="4605454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03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8942AAB9-EB67-ADC2-2F9C-232EDF62CFE8}"/>
              </a:ext>
            </a:extLst>
          </p:cNvPr>
          <p:cNvSpPr/>
          <p:nvPr userDrawn="1"/>
        </p:nvSpPr>
        <p:spPr>
          <a:xfrm>
            <a:off x="695325" y="5706618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04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図表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5D9A167-C744-85DE-8E86-4C00D378BD03}"/>
              </a:ext>
            </a:extLst>
          </p:cNvPr>
          <p:cNvSpPr/>
          <p:nvPr userDrawn="1"/>
        </p:nvSpPr>
        <p:spPr>
          <a:xfrm>
            <a:off x="4296000" y="1989207"/>
            <a:ext cx="3600000" cy="4319587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A00A13A-2518-AC60-470E-D14301393E5D}"/>
              </a:ext>
            </a:extLst>
          </p:cNvPr>
          <p:cNvSpPr/>
          <p:nvPr userDrawn="1"/>
        </p:nvSpPr>
        <p:spPr>
          <a:xfrm>
            <a:off x="8073975" y="1989207"/>
            <a:ext cx="3600000" cy="4319587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04E43E1-A052-FD59-3F83-835B2093FF4C}"/>
              </a:ext>
            </a:extLst>
          </p:cNvPr>
          <p:cNvSpPr/>
          <p:nvPr userDrawn="1"/>
        </p:nvSpPr>
        <p:spPr>
          <a:xfrm>
            <a:off x="516675" y="1989207"/>
            <a:ext cx="3600000" cy="4319587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/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8CDAB9E-9733-C3A8-0195-7819A43B7AA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96675" y="2169000"/>
            <a:ext cx="3240000" cy="2114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 dirty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GROUP1-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9464CA83-06E9-D2CD-1F09-8EAFDCD56A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675" y="4428587"/>
            <a:ext cx="3240000" cy="433387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GROUP1-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87A03B0C-ED1C-ACD8-0449-052F7C4D71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675" y="5006699"/>
            <a:ext cx="3240000" cy="1123200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1" name="コンテンツ プレースホルダー 2">
            <a:extLst>
              <a:ext uri="{FF2B5EF4-FFF2-40B4-BE49-F238E27FC236}">
                <a16:creationId xmlns:a16="http://schemas.microsoft.com/office/drawing/2014/main" id="{E2AF9D59-519E-582C-5510-2569FB8B373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476675" y="2169000"/>
            <a:ext cx="3240000" cy="2114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GROUP2-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E8BD0106-3AE0-04D1-CA59-F50B1F5D58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76675" y="4428587"/>
            <a:ext cx="3240000" cy="433387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E8C9150C-D663-E383-1455-F3A7A751CA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76675" y="5006699"/>
            <a:ext cx="3240000" cy="1123200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81DFB6D7-CA4F-1CB2-1905-CB10472CCDA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8256675" y="2169000"/>
            <a:ext cx="3240000" cy="2114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GROUP3-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EB655DDA-4E49-4B03-A24D-2871626025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56675" y="4428587"/>
            <a:ext cx="3240000" cy="433387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449A47F4-D2F4-3B86-6474-602F07E047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56675" y="5006699"/>
            <a:ext cx="3240000" cy="1123200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0207F79-19D5-F131-5C70-9F35276A8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206540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図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07DF548-E2B6-4423-F672-30D1D0EAAD5F}"/>
              </a:ext>
            </a:extLst>
          </p:cNvPr>
          <p:cNvSpPr/>
          <p:nvPr userDrawn="1"/>
        </p:nvSpPr>
        <p:spPr>
          <a:xfrm>
            <a:off x="6186000" y="1268413"/>
            <a:ext cx="5490000" cy="5040312"/>
          </a:xfrm>
          <a:prstGeom prst="roundRect">
            <a:avLst>
              <a:gd name="adj" fmla="val 1429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401587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図表（2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F94514F-C6D8-7A3E-08FD-F0BDC6B03091}"/>
              </a:ext>
            </a:extLst>
          </p:cNvPr>
          <p:cNvSpPr/>
          <p:nvPr userDrawn="1"/>
        </p:nvSpPr>
        <p:spPr>
          <a:xfrm>
            <a:off x="5196000" y="3895200"/>
            <a:ext cx="6480000" cy="2412000"/>
          </a:xfrm>
          <a:prstGeom prst="roundRect">
            <a:avLst>
              <a:gd name="adj" fmla="val 1429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4A5E302-9C32-1376-05D1-6CAFDECF4EB8}"/>
              </a:ext>
            </a:extLst>
          </p:cNvPr>
          <p:cNvSpPr/>
          <p:nvPr userDrawn="1"/>
        </p:nvSpPr>
        <p:spPr>
          <a:xfrm>
            <a:off x="5196000" y="1268413"/>
            <a:ext cx="6480000" cy="2412000"/>
          </a:xfrm>
          <a:prstGeom prst="roundRect">
            <a:avLst>
              <a:gd name="adj" fmla="val 1429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4" y="2169000"/>
            <a:ext cx="4185676" cy="720000"/>
          </a:xfrm>
        </p:spPr>
        <p:txBody>
          <a:bodyPr vert="horz" anchor="b"/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999" y="3068724"/>
            <a:ext cx="4185676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237E01C-D5C5-CE16-A0EE-4855BE04F76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376000" y="1447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1</a:t>
            </a:r>
            <a:endParaRPr kumimoji="1" lang="en-US" altLang="ja-JP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64AAEE2-E195-E40B-B958-719D4045FA0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376000" y="4075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2</a:t>
            </a:r>
            <a:endParaRPr kumimoji="1" lang="en-US" altLang="ja-JP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54B3DA9C-149B-FF1D-B530-EE183B1C85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524071"/>
            <a:ext cx="10800000" cy="313932"/>
          </a:xfrm>
        </p:spPr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279142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F3AE0DC1-A259-2195-833B-18AD169FBCD5}"/>
              </a:ext>
            </a:extLst>
          </p:cNvPr>
          <p:cNvSpPr/>
          <p:nvPr userDrawn="1"/>
        </p:nvSpPr>
        <p:spPr>
          <a:xfrm>
            <a:off x="4296000" y="2169000"/>
            <a:ext cx="3600000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4001BAA9-091B-7976-7466-CD04BBBB2FCD}"/>
              </a:ext>
            </a:extLst>
          </p:cNvPr>
          <p:cNvSpPr/>
          <p:nvPr userDrawn="1"/>
        </p:nvSpPr>
        <p:spPr>
          <a:xfrm>
            <a:off x="8073975" y="2169000"/>
            <a:ext cx="3600000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52D41A52-9CD1-5148-E422-FFA5D6E6171C}"/>
              </a:ext>
            </a:extLst>
          </p:cNvPr>
          <p:cNvSpPr/>
          <p:nvPr userDrawn="1"/>
        </p:nvSpPr>
        <p:spPr>
          <a:xfrm>
            <a:off x="516675" y="2169000"/>
            <a:ext cx="3600000" cy="4139794"/>
          </a:xfrm>
          <a:prstGeom prst="roundRect">
            <a:avLst>
              <a:gd name="adj" fmla="val 2000"/>
            </a:avLst>
          </a:prstGeom>
          <a:solidFill>
            <a:schemeClr val="bg1"/>
          </a:solidFill>
          <a:ln w="6350" cap="flat">
            <a:noFill/>
            <a:prstDash val="solid"/>
            <a:miter/>
          </a:ln>
          <a:effectLst>
            <a:outerShdw blurRad="190500" dist="50800" dir="5400000" algn="ctr">
              <a:srgbClr val="000000">
                <a:alpha val="5000"/>
              </a:srgbClr>
            </a:outerShdw>
          </a:effectLst>
        </p:spPr>
        <p:txBody>
          <a:bodyPr rtlCol="0" anchor="ctr"/>
          <a:lstStyle/>
          <a:p>
            <a:pPr lvl="0"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/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3C8B-E539-431D-91FF-E55EE22E75A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テキスト プレースホルダー 12">
            <a:extLst>
              <a:ext uri="{FF2B5EF4-FFF2-40B4-BE49-F238E27FC236}">
                <a16:creationId xmlns:a16="http://schemas.microsoft.com/office/drawing/2014/main" id="{6C8F3DAB-D93F-2038-83C6-0871671E60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2849670"/>
            <a:ext cx="324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GROUP1-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5" name="テキスト プレースホルダー 12">
            <a:extLst>
              <a:ext uri="{FF2B5EF4-FFF2-40B4-BE49-F238E27FC236}">
                <a16:creationId xmlns:a16="http://schemas.microsoft.com/office/drawing/2014/main" id="{C4DB17E3-3468-0BAE-7CFC-5C959C7833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429000"/>
            <a:ext cx="324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FFA331B7-58A6-E3D1-308F-A7386B6E4E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76000" y="2849670"/>
            <a:ext cx="324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8" name="テキスト プレースホルダー 12">
            <a:extLst>
              <a:ext uri="{FF2B5EF4-FFF2-40B4-BE49-F238E27FC236}">
                <a16:creationId xmlns:a16="http://schemas.microsoft.com/office/drawing/2014/main" id="{9B638F7B-92D3-A0AD-5B22-F5D605F4DF5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76000" y="3429000"/>
            <a:ext cx="324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1" name="テキスト プレースホルダー 12">
            <a:extLst>
              <a:ext uri="{FF2B5EF4-FFF2-40B4-BE49-F238E27FC236}">
                <a16:creationId xmlns:a16="http://schemas.microsoft.com/office/drawing/2014/main" id="{8487F6B0-C861-5EA1-7665-E2F1C8A1435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56000" y="2849670"/>
            <a:ext cx="324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15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2C0C15B6-2CD9-908B-1048-5F318AC1B6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56000" y="3429000"/>
            <a:ext cx="324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3" name="図プレースホルダー 7">
            <a:extLst>
              <a:ext uri="{FF2B5EF4-FFF2-40B4-BE49-F238E27FC236}">
                <a16:creationId xmlns:a16="http://schemas.microsoft.com/office/drawing/2014/main" id="{F9CC8684-2540-48FB-7B5F-121F0B9EBCE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090575" y="2378339"/>
            <a:ext cx="450850" cy="449262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r>
              <a:rPr kumimoji="1" lang="en-US" altLang="ja-JP"/>
              <a:t>GROUP1-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4" name="図プレースホルダー 7">
            <a:extLst>
              <a:ext uri="{FF2B5EF4-FFF2-40B4-BE49-F238E27FC236}">
                <a16:creationId xmlns:a16="http://schemas.microsoft.com/office/drawing/2014/main" id="{9813B98A-97DF-CED8-4A83-BA21DC9B57E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87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/>
            </a:lvl1pPr>
          </a:lstStyle>
          <a:p>
            <a:r>
              <a:rPr kumimoji="1" lang="en-US" altLang="ja-JP"/>
              <a:t>GROUP2-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5" name="図プレースホルダー 7">
            <a:extLst>
              <a:ext uri="{FF2B5EF4-FFF2-40B4-BE49-F238E27FC236}">
                <a16:creationId xmlns:a16="http://schemas.microsoft.com/office/drawing/2014/main" id="{9388AA87-E26D-C4EB-C198-A7B66EB2277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65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/>
            </a:lvl1pPr>
          </a:lstStyle>
          <a:p>
            <a:r>
              <a:rPr kumimoji="1" lang="en-US" altLang="ja-JP"/>
              <a:t>GROUP3-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CEB0CA1B-9F03-88C3-6F5A-8A872E8D0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45549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008AF3-EE04-CDA4-482C-47A86F828C9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447D1F-3D5E-6C9F-657E-E5C2E7ED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524071"/>
            <a:ext cx="10800000" cy="313932"/>
          </a:xfrm>
          <a:prstGeom prst="rect">
            <a:avLst/>
          </a:prstGeom>
        </p:spPr>
        <p:txBody>
          <a:bodyPr vert="horz" lIns="0" tIns="45720" rIns="0" bIns="45720" rtlCol="0" anchor="ctr">
            <a:spAutoFit/>
          </a:bodyPr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0B0932-8986-D888-16FC-FEA8685EB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269207"/>
            <a:ext cx="10800000" cy="7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2B718-7293-645B-21E6-8CC303427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9581" y="6587895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75552566-C768-CD14-6D3C-A4281DD4F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3B1AADA0-9ED1-DCB2-195C-7D8B455EBDA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325999" y="375023"/>
            <a:ext cx="1170675" cy="46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16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9" r:id="rId3"/>
    <p:sldLayoutId id="2147483658" r:id="rId4"/>
    <p:sldLayoutId id="2147483660" r:id="rId5"/>
    <p:sldLayoutId id="2147483661" r:id="rId6"/>
    <p:sldLayoutId id="2147483664" r:id="rId7"/>
    <p:sldLayoutId id="2147483665" r:id="rId8"/>
    <p:sldLayoutId id="2147483666" r:id="rId9"/>
    <p:sldLayoutId id="2147483667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670" userDrawn="1">
          <p15:clr>
            <a:srgbClr val="A4A3A4"/>
          </p15:clr>
        </p15:guide>
        <p15:guide id="7" pos="4010" userDrawn="1">
          <p15:clr>
            <a:srgbClr val="A4A3A4"/>
          </p15:clr>
        </p15:guide>
        <p15:guide id="8" pos="4860" userDrawn="1">
          <p15:clr>
            <a:srgbClr val="A4A3A4"/>
          </p15:clr>
        </p15:guide>
        <p15:guide id="9" pos="5201" userDrawn="1">
          <p15:clr>
            <a:srgbClr val="A4A3A4"/>
          </p15:clr>
        </p15:guide>
        <p15:guide id="11" pos="2479" userDrawn="1">
          <p15:clr>
            <a:srgbClr val="A4A3A4"/>
          </p15:clr>
        </p15:guide>
        <p15:guide id="12" pos="2820" userDrawn="1">
          <p15:clr>
            <a:srgbClr val="A4A3A4"/>
          </p15:clr>
        </p15:guide>
      </p15:sldGuideLst>
    </p:ext>
  </p:extLst>
</p:sldMaster>
</file>

<file path=ppt/theme/theme1.xml><?xml version="1.0" encoding="utf-8"?>
<a:theme xmlns:a="http://schemas.openxmlformats.org/drawingml/2006/main" name="Office テーマ">
  <a:themeElements>
    <a:clrScheme name="ユーザー定義 12">
      <a:dk1>
        <a:srgbClr val="262626"/>
      </a:dk1>
      <a:lt1>
        <a:srgbClr val="FFFFFF"/>
      </a:lt1>
      <a:dk2>
        <a:srgbClr val="44546A"/>
      </a:dk2>
      <a:lt2>
        <a:srgbClr val="F1F2F6"/>
      </a:lt2>
      <a:accent1>
        <a:srgbClr val="2352C8"/>
      </a:accent1>
      <a:accent2>
        <a:srgbClr val="E4004D"/>
      </a:accent2>
      <a:accent3>
        <a:srgbClr val="FDD000"/>
      </a:accent3>
      <a:accent4>
        <a:srgbClr val="278E9E"/>
      </a:accent4>
      <a:accent5>
        <a:srgbClr val="AF942F"/>
      </a:accent5>
      <a:accent6>
        <a:srgbClr val="ADB9CA"/>
      </a:accent6>
      <a:hlink>
        <a:srgbClr val="262626"/>
      </a:hlink>
      <a:folHlink>
        <a:srgbClr val="262626"/>
      </a:folHlink>
    </a:clrScheme>
    <a:fontScheme name="Arial+BIZ UD">
      <a:majorFont>
        <a:latin typeface="Arial"/>
        <a:ea typeface="BIZ UDゴシック"/>
        <a:cs typeface=""/>
      </a:majorFont>
      <a:minorFont>
        <a:latin typeface="Arial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0</Words>
  <Application>Microsoft Office PowerPoint</Application>
  <PresentationFormat>ワイド画面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0</vt:i4>
      </vt:variant>
    </vt:vector>
  </HeadingPairs>
  <TitlesOfParts>
    <vt:vector size="4" baseType="lpstr">
      <vt:lpstr>游ゴシック</vt:lpstr>
      <vt:lpstr>Arial</vt:lpstr>
      <vt:lpstr>Wingdings</vt:lpstr>
      <vt:lpstr>Office テーマ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齋藤諒兵</dc:creator>
  <cp:lastModifiedBy>諒兵 齋藤</cp:lastModifiedBy>
  <cp:revision>54</cp:revision>
  <dcterms:created xsi:type="dcterms:W3CDTF">2025-11-01T06:34:24Z</dcterms:created>
  <dcterms:modified xsi:type="dcterms:W3CDTF">2025-12-01T13:00:38Z</dcterms:modified>
</cp:coreProperties>
</file>