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E5FD"/>
    <a:srgbClr val="B6F470"/>
    <a:srgbClr val="0086E9"/>
    <a:srgbClr val="29A8FF"/>
    <a:srgbClr val="86FF33"/>
    <a:srgbClr val="0037F6"/>
    <a:srgbClr val="0058CE"/>
    <a:srgbClr val="159BF2"/>
    <a:srgbClr val="FDD900"/>
    <a:srgbClr val="1C9B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2" autoAdjust="0"/>
    <p:restoredTop sz="94660"/>
  </p:normalViewPr>
  <p:slideViewPr>
    <p:cSldViewPr>
      <p:cViewPr>
        <p:scale>
          <a:sx n="33" d="100"/>
          <a:sy n="33" d="100"/>
        </p:scale>
        <p:origin x="2366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2371" y="58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83AEE7-63C8-3263-2EC7-B77D070A3D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815036-8658-A361-B163-28757042AD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D6074-1556-40B2-A5A0-78956C2DF284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E05A487-75E5-AB31-1374-805D5F7480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FB455A-972F-A59A-8D92-C36F6EAF8E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27D6A-325A-4920-B29E-CF9A93447C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460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9BA1B-7690-4CC0-9B8B-EFC5AE77F02B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B220F-20B4-49AF-985E-078E10E86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41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57D70-C15E-6885-4C5D-BA0E3741A03A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96000" y="2942766"/>
            <a:ext cx="10800000" cy="480131"/>
          </a:xfrm>
        </p:spPr>
        <p:txBody>
          <a:bodyPr lIns="0" tIns="0" rIns="0" bIns="0" anchor="b">
            <a:noAutofit/>
          </a:bodyPr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254DCD-5273-497B-3D3B-BD8648ABC131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696000" y="3605010"/>
            <a:ext cx="10800000" cy="249299"/>
          </a:xfrm>
        </p:spPr>
        <p:txBody>
          <a:bodyPr>
            <a:spAutoFit/>
          </a:bodyPr>
          <a:lstStyle>
            <a:lvl1pPr marL="0" indent="0" algn="l">
              <a:buNone/>
              <a:defRPr sz="1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サブタイトル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50</a:t>
            </a:r>
            <a:r>
              <a:rPr kumimoji="1" lang="ja-JP" altLang="en-US" dirty="0"/>
              <a:t>字</a:t>
            </a:r>
          </a:p>
        </p:txBody>
      </p:sp>
      <p:sp>
        <p:nvSpPr>
          <p:cNvPr id="8" name="テキスト プレースホルダー 9">
            <a:extLst>
              <a:ext uri="{FF2B5EF4-FFF2-40B4-BE49-F238E27FC236}">
                <a16:creationId xmlns:a16="http://schemas.microsoft.com/office/drawing/2014/main" id="{88A175B8-2F00-65E0-321D-C1E0D404C644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96000" y="4227040"/>
            <a:ext cx="10800000" cy="21544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200" b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 dirty="0" err="1"/>
              <a:t>yyyy</a:t>
            </a:r>
            <a:r>
              <a:rPr kumimoji="1" lang="ja-JP" altLang="en-US" dirty="0"/>
              <a:t>年</a:t>
            </a:r>
            <a:r>
              <a:rPr kumimoji="1" lang="en-US" altLang="ja-JP" dirty="0"/>
              <a:t>m</a:t>
            </a:r>
            <a:r>
              <a:rPr kumimoji="1" lang="ja-JP" altLang="en-US" dirty="0"/>
              <a:t>月</a:t>
            </a:r>
            <a:r>
              <a:rPr kumimoji="1" lang="en-US" altLang="ja-JP" dirty="0"/>
              <a:t>d</a:t>
            </a:r>
            <a:r>
              <a:rPr kumimoji="1" lang="ja-JP" altLang="en-US" dirty="0"/>
              <a:t>日作成</a:t>
            </a:r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A4CC9DB6-D50C-B13C-F88B-BD401AA08C10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96000" y="4476731"/>
            <a:ext cx="10800000" cy="21544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200" b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ja-JP" altLang="en-US"/>
              <a:t>当社名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50</a:t>
            </a:r>
            <a:r>
              <a:rPr kumimoji="1" lang="ja-JP" altLang="en-US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322515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・図表（2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4" y="2169000"/>
            <a:ext cx="4185676" cy="720000"/>
          </a:xfrm>
        </p:spPr>
        <p:txBody>
          <a:bodyPr vert="horz" anchor="b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999" y="3068724"/>
            <a:ext cx="4185676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237E01C-D5C5-CE16-A0EE-4855BE04F76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376000" y="1447200"/>
            <a:ext cx="6120000" cy="20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r>
              <a:rPr kumimoji="1" lang="en-US" altLang="ja-JP"/>
              <a:t>1</a:t>
            </a:r>
            <a:endParaRPr kumimoji="1" lang="en-US" altLang="ja-JP" dirty="0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864AAEE2-E195-E40B-B958-719D4045FA0E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5376000" y="4075200"/>
            <a:ext cx="6120000" cy="20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r>
              <a:rPr kumimoji="1" lang="en-US" altLang="ja-JP"/>
              <a:t>2</a:t>
            </a:r>
            <a:endParaRPr kumimoji="1" lang="en-US" altLang="ja-JP" dirty="0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54B3DA9C-149B-FF1D-B530-EE183B1C85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524071"/>
            <a:ext cx="10800000" cy="313932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54528560-95CA-40D6-5762-DC7B0E68DE4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142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（3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プレースホルダー 12">
            <a:extLst>
              <a:ext uri="{FF2B5EF4-FFF2-40B4-BE49-F238E27FC236}">
                <a16:creationId xmlns:a16="http://schemas.microsoft.com/office/drawing/2014/main" id="{6C8F3DAB-D93F-2038-83C6-0871671E60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4800" y="2849670"/>
            <a:ext cx="288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GROUP1-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5" name="テキスト プレースホルダー 12">
            <a:extLst>
              <a:ext uri="{FF2B5EF4-FFF2-40B4-BE49-F238E27FC236}">
                <a16:creationId xmlns:a16="http://schemas.microsoft.com/office/drawing/2014/main" id="{C4DB17E3-3468-0BAE-7CFC-5C959C78334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4800" y="3429000"/>
            <a:ext cx="2880000" cy="27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FFA331B7-58A6-E3D1-308F-A7386B6E4E4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56000" y="2849670"/>
            <a:ext cx="288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8" name="テキスト プレースホルダー 12">
            <a:extLst>
              <a:ext uri="{FF2B5EF4-FFF2-40B4-BE49-F238E27FC236}">
                <a16:creationId xmlns:a16="http://schemas.microsoft.com/office/drawing/2014/main" id="{9B638F7B-92D3-A0AD-5B22-F5D605F4DF5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3429000"/>
            <a:ext cx="2880000" cy="27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GROUP2-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1" name="テキスト プレースホルダー 12">
            <a:extLst>
              <a:ext uri="{FF2B5EF4-FFF2-40B4-BE49-F238E27FC236}">
                <a16:creationId xmlns:a16="http://schemas.microsoft.com/office/drawing/2014/main" id="{8487F6B0-C861-5EA1-7665-E2F1C8A1435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34800" y="2849670"/>
            <a:ext cx="288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12" name="テキスト プレースホルダー 12">
            <a:extLst>
              <a:ext uri="{FF2B5EF4-FFF2-40B4-BE49-F238E27FC236}">
                <a16:creationId xmlns:a16="http://schemas.microsoft.com/office/drawing/2014/main" id="{2C0C15B6-2CD9-908B-1048-5F318AC1B60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34800" y="3429000"/>
            <a:ext cx="2880000" cy="27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3" name="図プレースホルダー 7">
            <a:extLst>
              <a:ext uri="{FF2B5EF4-FFF2-40B4-BE49-F238E27FC236}">
                <a16:creationId xmlns:a16="http://schemas.microsoft.com/office/drawing/2014/main" id="{F9CC8684-2540-48FB-7B5F-121F0B9EBCE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090575" y="2378339"/>
            <a:ext cx="450850" cy="4492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dk1"/>
                </a:solidFill>
              </a:defRPr>
            </a:lvl1pPr>
          </a:lstStyle>
          <a:p>
            <a:r>
              <a:rPr kumimoji="1" lang="en-US" altLang="ja-JP"/>
              <a:t>GROUP1-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14" name="図プレースホルダー 7">
            <a:extLst>
              <a:ext uri="{FF2B5EF4-FFF2-40B4-BE49-F238E27FC236}">
                <a16:creationId xmlns:a16="http://schemas.microsoft.com/office/drawing/2014/main" id="{9813B98A-97DF-CED8-4A83-BA21DC9B57E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870575" y="2378339"/>
            <a:ext cx="450850" cy="449262"/>
          </a:xfrm>
          <a:prstGeom prst="rect">
            <a:avLst/>
          </a:prstGeom>
        </p:spPr>
        <p:txBody>
          <a:bodyPr/>
          <a:lstStyle>
            <a:lvl1pPr marL="0" marR="0" indent="0" algn="l" defTabSz="1431925" rtl="0" eaLnBrk="1" fontAlgn="base" latinLnBrk="0" hangingPunct="1">
              <a:lnSpc>
                <a:spcPct val="14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800">
                <a:solidFill>
                  <a:schemeClr val="dk1"/>
                </a:solidFill>
              </a:defRPr>
            </a:lvl1pPr>
          </a:lstStyle>
          <a:p>
            <a:r>
              <a:rPr kumimoji="1" lang="en-US" altLang="ja-JP"/>
              <a:t>GROUP2-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15" name="図プレースホルダー 7">
            <a:extLst>
              <a:ext uri="{FF2B5EF4-FFF2-40B4-BE49-F238E27FC236}">
                <a16:creationId xmlns:a16="http://schemas.microsoft.com/office/drawing/2014/main" id="{9388AA87-E26D-C4EB-C198-A7B66EB2277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650575" y="2378339"/>
            <a:ext cx="450850" cy="449262"/>
          </a:xfrm>
          <a:prstGeom prst="rect">
            <a:avLst/>
          </a:prstGeom>
        </p:spPr>
        <p:txBody>
          <a:bodyPr/>
          <a:lstStyle>
            <a:lvl1pPr marL="0" marR="0" indent="0" algn="l" defTabSz="1431925" rtl="0" eaLnBrk="1" fontAlgn="base" latinLnBrk="0" hangingPunct="1">
              <a:lnSpc>
                <a:spcPct val="14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800">
                <a:solidFill>
                  <a:schemeClr val="dk1"/>
                </a:solidFill>
              </a:defRPr>
            </a:lvl1pPr>
          </a:lstStyle>
          <a:p>
            <a:r>
              <a:rPr kumimoji="1" lang="en-US" altLang="ja-JP"/>
              <a:t>GROUP3-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CEB0CA1B-9F03-88C3-6F5A-8A872E8D0D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29A7D303-B7DA-9CD5-14FE-A0700B4FF2B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5491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会社概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12">
            <a:extLst>
              <a:ext uri="{FF2B5EF4-FFF2-40B4-BE49-F238E27FC236}">
                <a16:creationId xmlns:a16="http://schemas.microsoft.com/office/drawing/2014/main" id="{F00500F6-08F2-B337-5B57-0138C09FD2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66000" y="1989456"/>
            <a:ext cx="1296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項目見出し</a:t>
            </a:r>
            <a:r>
              <a:rPr kumimoji="1" lang="en-US" altLang="ja-JP" dirty="0"/>
              <a:t>1,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4" name="テキスト プレースホルダー 12">
            <a:extLst>
              <a:ext uri="{FF2B5EF4-FFF2-40B4-BE49-F238E27FC236}">
                <a16:creationId xmlns:a16="http://schemas.microsoft.com/office/drawing/2014/main" id="{45126272-8071-7D5B-5CF1-8143317198B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96000" y="1989456"/>
            <a:ext cx="3420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内容</a:t>
            </a:r>
            <a:r>
              <a:rPr kumimoji="1" lang="en-US" altLang="ja-JP"/>
              <a:t>1,</a:t>
            </a:r>
            <a:r>
              <a:rPr kumimoji="1" lang="ja-JP" altLang="en-US"/>
              <a:t>約</a:t>
            </a:r>
            <a:r>
              <a:rPr kumimoji="1" lang="en-US" altLang="ja-JP"/>
              <a:t>30</a:t>
            </a:r>
            <a:r>
              <a:rPr kumimoji="1" lang="ja-JP" altLang="en-US" dirty="0"/>
              <a:t>字</a:t>
            </a:r>
          </a:p>
        </p:txBody>
      </p:sp>
      <p:sp>
        <p:nvSpPr>
          <p:cNvPr id="44" name="テキスト プレースホルダー 12">
            <a:extLst>
              <a:ext uri="{FF2B5EF4-FFF2-40B4-BE49-F238E27FC236}">
                <a16:creationId xmlns:a16="http://schemas.microsoft.com/office/drawing/2014/main" id="{6A4C44DE-6069-E001-CA69-EAF604AC61A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66000" y="2465105"/>
            <a:ext cx="1296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見出し</a:t>
            </a:r>
            <a:r>
              <a:rPr kumimoji="1" lang="en-US" altLang="ja-JP"/>
              <a:t>2,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45" name="テキスト プレースホルダー 12">
            <a:extLst>
              <a:ext uri="{FF2B5EF4-FFF2-40B4-BE49-F238E27FC236}">
                <a16:creationId xmlns:a16="http://schemas.microsoft.com/office/drawing/2014/main" id="{0A485AE6-993E-E61E-11CD-F5C3E1412AC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896000" y="2465105"/>
            <a:ext cx="3420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内容</a:t>
            </a:r>
            <a:r>
              <a:rPr kumimoji="1" lang="en-US" altLang="ja-JP"/>
              <a:t>2,</a:t>
            </a:r>
            <a:r>
              <a:rPr kumimoji="1" lang="ja-JP" altLang="en-US"/>
              <a:t>約</a:t>
            </a:r>
            <a:r>
              <a:rPr kumimoji="1" lang="en-US" altLang="ja-JP"/>
              <a:t>30</a:t>
            </a:r>
            <a:r>
              <a:rPr kumimoji="1" lang="ja-JP" altLang="en-US" dirty="0"/>
              <a:t>字</a:t>
            </a:r>
          </a:p>
        </p:txBody>
      </p:sp>
      <p:sp>
        <p:nvSpPr>
          <p:cNvPr id="46" name="テキスト プレースホルダー 12">
            <a:extLst>
              <a:ext uri="{FF2B5EF4-FFF2-40B4-BE49-F238E27FC236}">
                <a16:creationId xmlns:a16="http://schemas.microsoft.com/office/drawing/2014/main" id="{3494ECC6-68BA-8060-6602-E60E59D139C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66000" y="2940754"/>
            <a:ext cx="1296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見出し</a:t>
            </a:r>
            <a:r>
              <a:rPr kumimoji="1" lang="en-US" altLang="ja-JP"/>
              <a:t>3,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47" name="テキスト プレースホルダー 12">
            <a:extLst>
              <a:ext uri="{FF2B5EF4-FFF2-40B4-BE49-F238E27FC236}">
                <a16:creationId xmlns:a16="http://schemas.microsoft.com/office/drawing/2014/main" id="{120181F8-3CFF-9FEA-C578-0D199DB9388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896000" y="2940754"/>
            <a:ext cx="3420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内容</a:t>
            </a:r>
            <a:r>
              <a:rPr kumimoji="1" lang="en-US" altLang="ja-JP"/>
              <a:t>3,</a:t>
            </a:r>
            <a:r>
              <a:rPr kumimoji="1" lang="ja-JP" altLang="en-US"/>
              <a:t>約</a:t>
            </a:r>
            <a:r>
              <a:rPr kumimoji="1" lang="en-US" altLang="ja-JP"/>
              <a:t>30</a:t>
            </a:r>
            <a:r>
              <a:rPr kumimoji="1" lang="ja-JP" altLang="en-US" dirty="0"/>
              <a:t>字</a:t>
            </a:r>
          </a:p>
        </p:txBody>
      </p:sp>
      <p:sp>
        <p:nvSpPr>
          <p:cNvPr id="48" name="テキスト プレースホルダー 12">
            <a:extLst>
              <a:ext uri="{FF2B5EF4-FFF2-40B4-BE49-F238E27FC236}">
                <a16:creationId xmlns:a16="http://schemas.microsoft.com/office/drawing/2014/main" id="{BF2EDCCE-AE2C-9ED0-359C-E71CF446DB2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66000" y="3416403"/>
            <a:ext cx="1296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見出し</a:t>
            </a:r>
            <a:r>
              <a:rPr kumimoji="1" lang="en-US" altLang="ja-JP"/>
              <a:t>4,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49" name="テキスト プレースホルダー 12">
            <a:extLst>
              <a:ext uri="{FF2B5EF4-FFF2-40B4-BE49-F238E27FC236}">
                <a16:creationId xmlns:a16="http://schemas.microsoft.com/office/drawing/2014/main" id="{DC5E53CD-5E2C-4458-A211-7A0980FE37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896000" y="3416403"/>
            <a:ext cx="3420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内容</a:t>
            </a:r>
            <a:r>
              <a:rPr kumimoji="1" lang="en-US" altLang="ja-JP"/>
              <a:t>4,</a:t>
            </a:r>
            <a:r>
              <a:rPr kumimoji="1" lang="ja-JP" altLang="en-US"/>
              <a:t>約</a:t>
            </a:r>
            <a:r>
              <a:rPr kumimoji="1" lang="en-US" altLang="ja-JP"/>
              <a:t>30</a:t>
            </a:r>
            <a:r>
              <a:rPr kumimoji="1" lang="ja-JP" altLang="en-US" dirty="0"/>
              <a:t>字</a:t>
            </a:r>
          </a:p>
        </p:txBody>
      </p:sp>
      <p:sp>
        <p:nvSpPr>
          <p:cNvPr id="50" name="テキスト プレースホルダー 12">
            <a:extLst>
              <a:ext uri="{FF2B5EF4-FFF2-40B4-BE49-F238E27FC236}">
                <a16:creationId xmlns:a16="http://schemas.microsoft.com/office/drawing/2014/main" id="{940C4A28-F1CC-3695-0952-0219AE83087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66000" y="3892052"/>
            <a:ext cx="1296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見出し</a:t>
            </a:r>
            <a:r>
              <a:rPr kumimoji="1" lang="en-US" altLang="ja-JP"/>
              <a:t>5,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51" name="テキスト プレースホルダー 12">
            <a:extLst>
              <a:ext uri="{FF2B5EF4-FFF2-40B4-BE49-F238E27FC236}">
                <a16:creationId xmlns:a16="http://schemas.microsoft.com/office/drawing/2014/main" id="{20E7BD20-0DDC-D3D4-6229-E9731A0999E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96000" y="3892052"/>
            <a:ext cx="3420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内容</a:t>
            </a:r>
            <a:r>
              <a:rPr kumimoji="1" lang="en-US" altLang="ja-JP"/>
              <a:t>5,</a:t>
            </a:r>
            <a:r>
              <a:rPr kumimoji="1" lang="ja-JP" altLang="en-US"/>
              <a:t>約</a:t>
            </a:r>
            <a:r>
              <a:rPr kumimoji="1" lang="en-US" altLang="ja-JP"/>
              <a:t>30</a:t>
            </a:r>
            <a:r>
              <a:rPr kumimoji="1" lang="ja-JP" altLang="en-US" dirty="0"/>
              <a:t>字</a:t>
            </a:r>
          </a:p>
        </p:txBody>
      </p:sp>
      <p:sp>
        <p:nvSpPr>
          <p:cNvPr id="52" name="テキスト プレースホルダー 12">
            <a:extLst>
              <a:ext uri="{FF2B5EF4-FFF2-40B4-BE49-F238E27FC236}">
                <a16:creationId xmlns:a16="http://schemas.microsoft.com/office/drawing/2014/main" id="{8EBCFD95-3E51-7685-4480-F33636E211C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6000" y="4367701"/>
            <a:ext cx="1296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見出し</a:t>
            </a:r>
            <a:r>
              <a:rPr kumimoji="1" lang="en-US" altLang="ja-JP"/>
              <a:t>6,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53" name="テキスト プレースホルダー 12">
            <a:extLst>
              <a:ext uri="{FF2B5EF4-FFF2-40B4-BE49-F238E27FC236}">
                <a16:creationId xmlns:a16="http://schemas.microsoft.com/office/drawing/2014/main" id="{1FCE509A-D45F-F1C5-471D-CDE1A6347B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896000" y="4367701"/>
            <a:ext cx="3420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内容</a:t>
            </a:r>
            <a:r>
              <a:rPr kumimoji="1" lang="en-US" altLang="ja-JP"/>
              <a:t>6,</a:t>
            </a:r>
            <a:r>
              <a:rPr kumimoji="1" lang="ja-JP" altLang="en-US"/>
              <a:t>約</a:t>
            </a:r>
            <a:r>
              <a:rPr kumimoji="1" lang="en-US" altLang="ja-JP"/>
              <a:t>30</a:t>
            </a:r>
            <a:r>
              <a:rPr kumimoji="1" lang="ja-JP" altLang="en-US" dirty="0"/>
              <a:t>字</a:t>
            </a:r>
          </a:p>
        </p:txBody>
      </p:sp>
      <p:sp>
        <p:nvSpPr>
          <p:cNvPr id="54" name="テキスト プレースホルダー 12">
            <a:extLst>
              <a:ext uri="{FF2B5EF4-FFF2-40B4-BE49-F238E27FC236}">
                <a16:creationId xmlns:a16="http://schemas.microsoft.com/office/drawing/2014/main" id="{62D8510F-5392-7812-DE30-1BB01FE444A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66000" y="4843350"/>
            <a:ext cx="1296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見出し</a:t>
            </a:r>
            <a:r>
              <a:rPr kumimoji="1" lang="en-US" altLang="ja-JP"/>
              <a:t>7,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55" name="テキスト プレースホルダー 12">
            <a:extLst>
              <a:ext uri="{FF2B5EF4-FFF2-40B4-BE49-F238E27FC236}">
                <a16:creationId xmlns:a16="http://schemas.microsoft.com/office/drawing/2014/main" id="{6CA54058-0914-ED9A-C718-8189B1D60D5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896000" y="4843350"/>
            <a:ext cx="3420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内容</a:t>
            </a:r>
            <a:r>
              <a:rPr kumimoji="1" lang="en-US" altLang="ja-JP"/>
              <a:t>7,</a:t>
            </a:r>
            <a:r>
              <a:rPr kumimoji="1" lang="ja-JP" altLang="en-US"/>
              <a:t>約</a:t>
            </a:r>
            <a:r>
              <a:rPr kumimoji="1" lang="en-US" altLang="ja-JP"/>
              <a:t>30</a:t>
            </a:r>
            <a:r>
              <a:rPr kumimoji="1" lang="ja-JP" altLang="en-US" dirty="0"/>
              <a:t>字</a:t>
            </a:r>
          </a:p>
        </p:txBody>
      </p:sp>
      <p:sp>
        <p:nvSpPr>
          <p:cNvPr id="56" name="テキスト プレースホルダー 12">
            <a:extLst>
              <a:ext uri="{FF2B5EF4-FFF2-40B4-BE49-F238E27FC236}">
                <a16:creationId xmlns:a16="http://schemas.microsoft.com/office/drawing/2014/main" id="{A2C6E7C1-4AF6-6635-C0AA-826A08E42DC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66000" y="5319000"/>
            <a:ext cx="1296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見出し</a:t>
            </a:r>
            <a:r>
              <a:rPr kumimoji="1" lang="en-US" altLang="ja-JP"/>
              <a:t>8,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57" name="テキスト プレースホルダー 12">
            <a:extLst>
              <a:ext uri="{FF2B5EF4-FFF2-40B4-BE49-F238E27FC236}">
                <a16:creationId xmlns:a16="http://schemas.microsoft.com/office/drawing/2014/main" id="{A214FB3D-DB95-4499-6842-62D483EBD16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896000" y="5319000"/>
            <a:ext cx="3420000" cy="166199"/>
          </a:xfrm>
          <a:prstGeom prst="rect">
            <a:avLst/>
          </a:prstGeom>
        </p:spPr>
        <p:txBody>
          <a:bodyPr wrap="none" lIns="0" tIns="0" rIns="0" bIns="0" anchor="b">
            <a:no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項目</a:t>
            </a:r>
            <a:r>
              <a:rPr kumimoji="1" lang="ja-JP" altLang="en-US"/>
              <a:t>内容</a:t>
            </a:r>
            <a:r>
              <a:rPr kumimoji="1" lang="en-US" altLang="ja-JP"/>
              <a:t>8,</a:t>
            </a:r>
            <a:r>
              <a:rPr kumimoji="1" lang="ja-JP" altLang="en-US"/>
              <a:t>約</a:t>
            </a:r>
            <a:r>
              <a:rPr kumimoji="1" lang="en-US" altLang="ja-JP"/>
              <a:t>30</a:t>
            </a:r>
            <a:r>
              <a:rPr kumimoji="1" lang="ja-JP" altLang="en-US" dirty="0"/>
              <a:t>字</a:t>
            </a:r>
          </a:p>
        </p:txBody>
      </p:sp>
      <p:sp>
        <p:nvSpPr>
          <p:cNvPr id="58" name="図プレースホルダー 57">
            <a:extLst>
              <a:ext uri="{FF2B5EF4-FFF2-40B4-BE49-F238E27FC236}">
                <a16:creationId xmlns:a16="http://schemas.microsoft.com/office/drawing/2014/main" id="{CC3C89AA-A892-FC57-862E-05387DF6B48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0" y="0"/>
            <a:ext cx="5825998" cy="6858000"/>
          </a:xfrm>
        </p:spPr>
        <p:txBody>
          <a:bodyPr>
            <a:normAutofit/>
          </a:bodyPr>
          <a:lstStyle>
            <a:lvl1pPr>
              <a:defRPr sz="1200" b="0"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会社概要の補足画像</a:t>
            </a:r>
            <a:r>
              <a:rPr kumimoji="1" lang="en-US" altLang="ja-JP" dirty="0"/>
              <a:t>,0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B348F3EE-1B01-62CE-BFB2-E3C2C4CDEC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524071"/>
            <a:ext cx="10800000" cy="313932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978F34-8C02-174C-ED79-796450DAC5CC}"/>
              </a:ext>
            </a:extLst>
          </p:cNvPr>
          <p:cNvSpPr>
            <a:spLocks noGrp="1"/>
          </p:cNvSpPr>
          <p:nvPr>
            <p:ph type="ftr" sz="quarter" idx="34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016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とポイント（4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B439C3C-ECDE-070B-16D9-9FF16417DAF6}"/>
              </a:ext>
            </a:extLst>
          </p:cNvPr>
          <p:cNvSpPr/>
          <p:nvPr userDrawn="1"/>
        </p:nvSpPr>
        <p:spPr>
          <a:xfrm>
            <a:off x="695323" y="4925159"/>
            <a:ext cx="2340000" cy="1170000"/>
          </a:xfrm>
          <a:prstGeom prst="roundRect">
            <a:avLst>
              <a:gd name="adj" fmla="val 615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5417F8FA-C7A5-C4C0-441B-2487557D0B7A}"/>
              </a:ext>
            </a:extLst>
          </p:cNvPr>
          <p:cNvSpPr/>
          <p:nvPr userDrawn="1"/>
        </p:nvSpPr>
        <p:spPr>
          <a:xfrm>
            <a:off x="3515323" y="4925159"/>
            <a:ext cx="2340000" cy="1170000"/>
          </a:xfrm>
          <a:prstGeom prst="roundRect">
            <a:avLst>
              <a:gd name="adj" fmla="val 615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7D602F0-3BCA-2774-2FAF-63068FEC4518}"/>
              </a:ext>
            </a:extLst>
          </p:cNvPr>
          <p:cNvSpPr/>
          <p:nvPr userDrawn="1"/>
        </p:nvSpPr>
        <p:spPr>
          <a:xfrm>
            <a:off x="6335323" y="4925159"/>
            <a:ext cx="2340000" cy="1170000"/>
          </a:xfrm>
          <a:prstGeom prst="roundRect">
            <a:avLst>
              <a:gd name="adj" fmla="val 615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61E327EF-21A1-3CF1-53DA-1A3FB901ED3D}"/>
              </a:ext>
            </a:extLst>
          </p:cNvPr>
          <p:cNvSpPr/>
          <p:nvPr userDrawn="1"/>
        </p:nvSpPr>
        <p:spPr>
          <a:xfrm>
            <a:off x="9155323" y="4925159"/>
            <a:ext cx="2340000" cy="1170000"/>
          </a:xfrm>
          <a:prstGeom prst="roundRect">
            <a:avLst>
              <a:gd name="adj" fmla="val 615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kumimoji="1" lang="ja-JP" altLang="en-US" sz="120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12">
            <a:extLst>
              <a:ext uri="{FF2B5EF4-FFF2-40B4-BE49-F238E27FC236}">
                <a16:creationId xmlns:a16="http://schemas.microsoft.com/office/drawing/2014/main" id="{F00500F6-08F2-B337-5B57-0138C09FD2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4800" y="2387547"/>
            <a:ext cx="2160000" cy="433387"/>
          </a:xfrm>
          <a:prstGeom prst="rect">
            <a:avLst/>
          </a:prstGeom>
        </p:spPr>
        <p:txBody>
          <a:bodyPr wrap="square" lIns="0" tIns="0" rIns="0" bIns="0" anchor="b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10" name="テキスト プレースホルダー 12">
            <a:extLst>
              <a:ext uri="{FF2B5EF4-FFF2-40B4-BE49-F238E27FC236}">
                <a16:creationId xmlns:a16="http://schemas.microsoft.com/office/drawing/2014/main" id="{BC8BAA23-1D3C-3002-49F5-473F5B6A5F1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4800" y="3025672"/>
            <a:ext cx="2160000" cy="161832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7" name="テキスト プレースホルダー 12">
            <a:extLst>
              <a:ext uri="{FF2B5EF4-FFF2-40B4-BE49-F238E27FC236}">
                <a16:creationId xmlns:a16="http://schemas.microsoft.com/office/drawing/2014/main" id="{E08E7FE9-216C-6B8A-7DA8-83A798458D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634800" y="2387547"/>
            <a:ext cx="2160000" cy="433387"/>
          </a:xfrm>
          <a:prstGeom prst="rect">
            <a:avLst/>
          </a:prstGeom>
        </p:spPr>
        <p:txBody>
          <a:bodyPr wrap="square" lIns="0" tIns="0" rIns="0" bIns="0" anchor="b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18" name="テキスト プレースホルダー 12">
            <a:extLst>
              <a:ext uri="{FF2B5EF4-FFF2-40B4-BE49-F238E27FC236}">
                <a16:creationId xmlns:a16="http://schemas.microsoft.com/office/drawing/2014/main" id="{D24FA560-25F2-8699-68DC-D43941D784B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634800" y="3025672"/>
            <a:ext cx="2160000" cy="161832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0" name="テキスト プレースホルダー 12">
            <a:extLst>
              <a:ext uri="{FF2B5EF4-FFF2-40B4-BE49-F238E27FC236}">
                <a16:creationId xmlns:a16="http://schemas.microsoft.com/office/drawing/2014/main" id="{CBF530FC-25A2-7000-4EA4-920F9DFFC84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94800" y="2387547"/>
            <a:ext cx="2160000" cy="433387"/>
          </a:xfrm>
          <a:prstGeom prst="rect">
            <a:avLst/>
          </a:prstGeom>
        </p:spPr>
        <p:txBody>
          <a:bodyPr wrap="square" lIns="0" tIns="0" rIns="0" bIns="0" anchor="b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1" name="テキスト プレースホルダー 12">
            <a:extLst>
              <a:ext uri="{FF2B5EF4-FFF2-40B4-BE49-F238E27FC236}">
                <a16:creationId xmlns:a16="http://schemas.microsoft.com/office/drawing/2014/main" id="{CE2E1B69-C474-24B4-9AD2-E1B4A3520C0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94800" y="3025672"/>
            <a:ext cx="2160000" cy="161832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 sz="12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2" name="テキスト プレースホルダー 12">
            <a:extLst>
              <a:ext uri="{FF2B5EF4-FFF2-40B4-BE49-F238E27FC236}">
                <a16:creationId xmlns:a16="http://schemas.microsoft.com/office/drawing/2014/main" id="{0503B49A-8810-BE54-7EC2-E13D5C1E44A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4800" y="2387547"/>
            <a:ext cx="2160000" cy="433387"/>
          </a:xfrm>
          <a:prstGeom prst="rect">
            <a:avLst/>
          </a:prstGeom>
        </p:spPr>
        <p:txBody>
          <a:bodyPr wrap="square" lIns="0" tIns="0" rIns="0" bIns="0" anchor="b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GROUP4-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3" name="テキスト プレースホルダー 12">
            <a:extLst>
              <a:ext uri="{FF2B5EF4-FFF2-40B4-BE49-F238E27FC236}">
                <a16:creationId xmlns:a16="http://schemas.microsoft.com/office/drawing/2014/main" id="{32C91BF5-8914-F063-5C50-1E8C2DE12B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54800" y="3025672"/>
            <a:ext cx="2160000" cy="1618327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 sz="12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en-US" altLang="ja-JP" dirty="0"/>
              <a:t>GROUP4-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4" name="テキスト プレースホルダー 12">
            <a:extLst>
              <a:ext uri="{FF2B5EF4-FFF2-40B4-BE49-F238E27FC236}">
                <a16:creationId xmlns:a16="http://schemas.microsoft.com/office/drawing/2014/main" id="{385F2880-5B99-C090-CD32-88A483A1D06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74800" y="4959138"/>
            <a:ext cx="2160000" cy="1098000"/>
          </a:xfrm>
          <a:prstGeom prst="roundRect">
            <a:avLst>
              <a:gd name="adj" fmla="val 5541"/>
            </a:avLst>
          </a:prstGeom>
          <a:noFill/>
        </p:spPr>
        <p:txBody>
          <a:bodyPr lIns="72000" tIns="252000" rIns="72000" bIns="72000"/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リスト</a:t>
            </a:r>
            <a:r>
              <a:rPr kumimoji="1" lang="en-US" altLang="ja-JP" dirty="0"/>
              <a:t>(3),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5" name="テキスト プレースホルダー 12">
            <a:extLst>
              <a:ext uri="{FF2B5EF4-FFF2-40B4-BE49-F238E27FC236}">
                <a16:creationId xmlns:a16="http://schemas.microsoft.com/office/drawing/2014/main" id="{D55FAB87-E744-76A4-676A-805E5BFE1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634800" y="4959138"/>
            <a:ext cx="2160000" cy="1098000"/>
          </a:xfrm>
          <a:prstGeom prst="roundRect">
            <a:avLst>
              <a:gd name="adj" fmla="val 5541"/>
            </a:avLst>
          </a:prstGeom>
          <a:noFill/>
        </p:spPr>
        <p:txBody>
          <a:bodyPr lIns="72000" tIns="252000" rIns="72000" bIns="72000"/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リスト</a:t>
            </a:r>
            <a:r>
              <a:rPr kumimoji="1" lang="en-US" altLang="ja-JP" dirty="0"/>
              <a:t>(3),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6" name="テキスト プレースホルダー 12">
            <a:extLst>
              <a:ext uri="{FF2B5EF4-FFF2-40B4-BE49-F238E27FC236}">
                <a16:creationId xmlns:a16="http://schemas.microsoft.com/office/drawing/2014/main" id="{A6058C2E-7829-EB0A-7B17-8EE51E3BE18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4800" y="4959138"/>
            <a:ext cx="2160000" cy="1098000"/>
          </a:xfrm>
          <a:prstGeom prst="roundRect">
            <a:avLst>
              <a:gd name="adj" fmla="val 5541"/>
            </a:avLst>
          </a:prstGeom>
          <a:noFill/>
        </p:spPr>
        <p:txBody>
          <a:bodyPr lIns="72000" tIns="252000" rIns="72000" bIns="72000"/>
          <a:lstStyle>
            <a:lvl1pPr marL="171450" indent="-1714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リスト</a:t>
            </a:r>
            <a:r>
              <a:rPr kumimoji="1" lang="en-US" altLang="ja-JP" dirty="0"/>
              <a:t>(3),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7" name="テキスト プレースホルダー 12">
            <a:extLst>
              <a:ext uri="{FF2B5EF4-FFF2-40B4-BE49-F238E27FC236}">
                <a16:creationId xmlns:a16="http://schemas.microsoft.com/office/drawing/2014/main" id="{8F85FF0A-2FB4-6FB7-165D-31FADE08E95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4800" y="4959138"/>
            <a:ext cx="2160000" cy="1098000"/>
          </a:xfrm>
          <a:prstGeom prst="roundRect">
            <a:avLst>
              <a:gd name="adj" fmla="val 5541"/>
            </a:avLst>
          </a:prstGeom>
          <a:noFill/>
        </p:spPr>
        <p:txBody>
          <a:bodyPr lIns="72000" tIns="252000" rIns="72000" bIns="72000"/>
          <a:lstStyle>
            <a:lvl1pPr marL="171450" indent="-171450">
              <a:lnSpc>
                <a:spcPct val="13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en-US" altLang="ja-JP" dirty="0"/>
              <a:t>GROUP4-</a:t>
            </a:r>
            <a:r>
              <a:rPr kumimoji="1" lang="ja-JP" altLang="en-US" dirty="0"/>
              <a:t>リスト</a:t>
            </a:r>
            <a:r>
              <a:rPr kumimoji="1" lang="en-US" altLang="ja-JP" dirty="0"/>
              <a:t>(3),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0EE406BA-2B58-366F-4650-4163B01B4BC5}"/>
              </a:ext>
            </a:extLst>
          </p:cNvPr>
          <p:cNvSpPr>
            <a:spLocks noChangeAspect="1"/>
          </p:cNvSpPr>
          <p:nvPr userDrawn="1"/>
        </p:nvSpPr>
        <p:spPr>
          <a:xfrm>
            <a:off x="1721324" y="1989138"/>
            <a:ext cx="288000" cy="288000"/>
          </a:xfrm>
          <a:prstGeom prst="ellipse">
            <a:avLst/>
          </a:prstGeom>
          <a:solidFill>
            <a:schemeClr val="bg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rgbClr val="262626"/>
                </a:solidFill>
              </a:rPr>
              <a:t>1</a:t>
            </a:r>
            <a:endParaRPr kumimoji="1" lang="ja-JP" altLang="en-US" sz="1200" dirty="0">
              <a:solidFill>
                <a:srgbClr val="262626"/>
              </a:solidFill>
            </a:endParaRPr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A23F0B1B-FD28-887C-2BED-C32F4B558E7C}"/>
              </a:ext>
            </a:extLst>
          </p:cNvPr>
          <p:cNvSpPr>
            <a:spLocks noChangeAspect="1"/>
          </p:cNvSpPr>
          <p:nvPr userDrawn="1"/>
        </p:nvSpPr>
        <p:spPr>
          <a:xfrm>
            <a:off x="4541326" y="1989138"/>
            <a:ext cx="288000" cy="288000"/>
          </a:xfrm>
          <a:prstGeom prst="ellipse">
            <a:avLst/>
          </a:prstGeom>
          <a:solidFill>
            <a:schemeClr val="bg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rgbClr val="262626"/>
                </a:solidFill>
              </a:rPr>
              <a:t>2</a:t>
            </a:r>
            <a:endParaRPr kumimoji="1" lang="ja-JP" altLang="en-US" sz="1200" dirty="0">
              <a:solidFill>
                <a:srgbClr val="262626"/>
              </a:solidFill>
            </a:endParaRPr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6E64C18B-D898-0BCA-7D28-6C066930FC49}"/>
              </a:ext>
            </a:extLst>
          </p:cNvPr>
          <p:cNvSpPr>
            <a:spLocks noChangeAspect="1"/>
          </p:cNvSpPr>
          <p:nvPr userDrawn="1"/>
        </p:nvSpPr>
        <p:spPr>
          <a:xfrm>
            <a:off x="7361324" y="1989138"/>
            <a:ext cx="288000" cy="288000"/>
          </a:xfrm>
          <a:prstGeom prst="ellipse">
            <a:avLst/>
          </a:prstGeom>
          <a:solidFill>
            <a:schemeClr val="bg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rgbClr val="262626"/>
                </a:solidFill>
              </a:rPr>
              <a:t>3</a:t>
            </a:r>
            <a:endParaRPr kumimoji="1" lang="ja-JP" altLang="en-US" sz="1200" dirty="0">
              <a:solidFill>
                <a:srgbClr val="262626"/>
              </a:solidFill>
            </a:endParaRPr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962CA7A6-B57F-F144-7E7E-A776B0CFF4C4}"/>
              </a:ext>
            </a:extLst>
          </p:cNvPr>
          <p:cNvSpPr>
            <a:spLocks noChangeAspect="1"/>
          </p:cNvSpPr>
          <p:nvPr userDrawn="1"/>
        </p:nvSpPr>
        <p:spPr>
          <a:xfrm>
            <a:off x="10181326" y="1989138"/>
            <a:ext cx="288000" cy="288000"/>
          </a:xfrm>
          <a:prstGeom prst="ellipse">
            <a:avLst/>
          </a:prstGeom>
          <a:solidFill>
            <a:schemeClr val="bg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rgbClr val="262626"/>
                </a:solidFill>
              </a:rPr>
              <a:t>4</a:t>
            </a:r>
            <a:endParaRPr kumimoji="1" lang="ja-JP" altLang="en-US" sz="1200" dirty="0">
              <a:solidFill>
                <a:srgbClr val="262626"/>
              </a:solidFill>
            </a:endParaRP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9544CFDC-63F4-6A95-1FD2-D557BA68D8C6}"/>
              </a:ext>
            </a:extLst>
          </p:cNvPr>
          <p:cNvSpPr/>
          <p:nvPr userDrawn="1"/>
        </p:nvSpPr>
        <p:spPr>
          <a:xfrm>
            <a:off x="1632466" y="5013588"/>
            <a:ext cx="465718" cy="179753"/>
          </a:xfrm>
          <a:prstGeom prst="roundRect">
            <a:avLst>
              <a:gd name="adj" fmla="val 30129"/>
            </a:avLst>
          </a:prstGeom>
          <a:solidFill>
            <a:schemeClr val="accent1"/>
          </a:solidFill>
          <a:ln w="3697" cap="flat">
            <a:noFill/>
            <a:prstDash val="solid"/>
            <a:miter/>
          </a:ln>
        </p:spPr>
        <p:txBody>
          <a:bodyPr wrap="none" lIns="72000" tIns="0" rIns="72000" bIns="0" rtlCol="0" anchor="ctr">
            <a:noAutofit/>
          </a:bodyPr>
          <a:lstStyle/>
          <a:p>
            <a:pPr algn="ctr"/>
            <a:r>
              <a:rPr kumimoji="1" lang="en-US" altLang="ja-JP" sz="1000" dirty="0">
                <a:solidFill>
                  <a:schemeClr val="bg1"/>
                </a:solidFill>
              </a:rPr>
              <a:t>Point</a:t>
            </a:r>
            <a:endParaRPr kumimoji="1"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F95CF11F-3A60-4107-36EF-4E8E7D07BC21}"/>
              </a:ext>
            </a:extLst>
          </p:cNvPr>
          <p:cNvSpPr/>
          <p:nvPr userDrawn="1"/>
        </p:nvSpPr>
        <p:spPr>
          <a:xfrm>
            <a:off x="4452466" y="5013588"/>
            <a:ext cx="465718" cy="179753"/>
          </a:xfrm>
          <a:prstGeom prst="roundRect">
            <a:avLst>
              <a:gd name="adj" fmla="val 30129"/>
            </a:avLst>
          </a:prstGeom>
          <a:solidFill>
            <a:schemeClr val="accent1"/>
          </a:solidFill>
          <a:ln w="3697" cap="flat">
            <a:noFill/>
            <a:prstDash val="solid"/>
            <a:miter/>
          </a:ln>
        </p:spPr>
        <p:txBody>
          <a:bodyPr wrap="none" lIns="72000" tIns="0" rIns="72000" bIns="0" rtlCol="0" anchor="ctr">
            <a:noAutofit/>
          </a:bodyPr>
          <a:lstStyle/>
          <a:p>
            <a:pPr algn="ctr"/>
            <a:r>
              <a:rPr kumimoji="1" lang="en-US" altLang="ja-JP" sz="1000" dirty="0">
                <a:solidFill>
                  <a:schemeClr val="bg1"/>
                </a:solidFill>
              </a:rPr>
              <a:t>Point</a:t>
            </a:r>
            <a:endParaRPr kumimoji="1"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FF44761C-F830-F356-122F-665941862849}"/>
              </a:ext>
            </a:extLst>
          </p:cNvPr>
          <p:cNvSpPr/>
          <p:nvPr userDrawn="1"/>
        </p:nvSpPr>
        <p:spPr>
          <a:xfrm>
            <a:off x="7272466" y="5013588"/>
            <a:ext cx="465718" cy="179753"/>
          </a:xfrm>
          <a:prstGeom prst="roundRect">
            <a:avLst>
              <a:gd name="adj" fmla="val 30129"/>
            </a:avLst>
          </a:prstGeom>
          <a:solidFill>
            <a:schemeClr val="accent1"/>
          </a:solidFill>
          <a:ln w="3697" cap="flat">
            <a:noFill/>
            <a:prstDash val="solid"/>
            <a:miter/>
          </a:ln>
        </p:spPr>
        <p:txBody>
          <a:bodyPr wrap="none" lIns="72000" tIns="0" rIns="72000" bIns="0" rtlCol="0" anchor="ctr">
            <a:noAutofit/>
          </a:bodyPr>
          <a:lstStyle/>
          <a:p>
            <a:pPr algn="ctr"/>
            <a:r>
              <a:rPr kumimoji="1" lang="en-US" altLang="ja-JP" sz="1000" dirty="0">
                <a:solidFill>
                  <a:schemeClr val="bg1"/>
                </a:solidFill>
              </a:rPr>
              <a:t>Point</a:t>
            </a:r>
            <a:endParaRPr kumimoji="1"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C46B0398-3B55-F44E-6D66-89C1A88CA168}"/>
              </a:ext>
            </a:extLst>
          </p:cNvPr>
          <p:cNvSpPr/>
          <p:nvPr userDrawn="1"/>
        </p:nvSpPr>
        <p:spPr>
          <a:xfrm>
            <a:off x="10092466" y="5013588"/>
            <a:ext cx="465718" cy="179753"/>
          </a:xfrm>
          <a:prstGeom prst="roundRect">
            <a:avLst>
              <a:gd name="adj" fmla="val 30129"/>
            </a:avLst>
          </a:prstGeom>
          <a:solidFill>
            <a:schemeClr val="accent1"/>
          </a:solidFill>
          <a:ln w="3697" cap="flat">
            <a:noFill/>
            <a:prstDash val="solid"/>
            <a:miter/>
          </a:ln>
        </p:spPr>
        <p:txBody>
          <a:bodyPr wrap="none" lIns="72000" tIns="0" rIns="72000" bIns="0" rtlCol="0" anchor="ctr">
            <a:noAutofit/>
          </a:bodyPr>
          <a:lstStyle/>
          <a:p>
            <a:pPr algn="ctr"/>
            <a:r>
              <a:rPr kumimoji="1" lang="en-US" altLang="ja-JP" sz="1000" dirty="0">
                <a:solidFill>
                  <a:schemeClr val="bg1"/>
                </a:solidFill>
              </a:rPr>
              <a:t>Point</a:t>
            </a:r>
            <a:endParaRPr kumimoji="1"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C705C29-3CDA-3CCF-962B-88927812A1D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5" name="フッター プレースホルダー 14">
            <a:extLst>
              <a:ext uri="{FF2B5EF4-FFF2-40B4-BE49-F238E27FC236}">
                <a16:creationId xmlns:a16="http://schemas.microsoft.com/office/drawing/2014/main" id="{450439BC-DD76-8D7F-4054-8F6ABAD1A052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0108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推移（集合縦棒グラフ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グラフ プレースホルダー 9">
            <a:extLst>
              <a:ext uri="{FF2B5EF4-FFF2-40B4-BE49-F238E27FC236}">
                <a16:creationId xmlns:a16="http://schemas.microsoft.com/office/drawing/2014/main" id="{FF6AF299-808B-C389-6FF9-F9FC6F5598B3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695325" y="2170800"/>
            <a:ext cx="10801350" cy="3960000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集合縦棒グラフ（</a:t>
            </a:r>
            <a:r>
              <a:rPr lang="ja-JP" altLang="en-US" dirty="0"/>
              <a:t>高密度</a:t>
            </a:r>
            <a:r>
              <a:rPr kumimoji="1" lang="ja-JP" altLang="en-US" dirty="0"/>
              <a:t>）</a:t>
            </a: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B888823C-114F-736B-B6CF-E48B3AD6DD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065536-7D54-EB9B-C5D3-C2BFCF2017B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1291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お客様の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84E1F621-A0A9-0DC5-4D63-77D50EDE2DAF}"/>
              </a:ext>
            </a:extLst>
          </p:cNvPr>
          <p:cNvSpPr/>
          <p:nvPr userDrawn="1"/>
        </p:nvSpPr>
        <p:spPr>
          <a:xfrm>
            <a:off x="695323" y="4500682"/>
            <a:ext cx="3240088" cy="1771256"/>
          </a:xfrm>
          <a:custGeom>
            <a:avLst/>
            <a:gdLst>
              <a:gd name="connsiteX0" fmla="*/ 72009 w 3240088"/>
              <a:gd name="connsiteY0" fmla="*/ 0 h 1771256"/>
              <a:gd name="connsiteX1" fmla="*/ 3168079 w 3240088"/>
              <a:gd name="connsiteY1" fmla="*/ 0 h 1771256"/>
              <a:gd name="connsiteX2" fmla="*/ 3240088 w 3240088"/>
              <a:gd name="connsiteY2" fmla="*/ 72009 h 1771256"/>
              <a:gd name="connsiteX3" fmla="*/ 3240088 w 3240088"/>
              <a:gd name="connsiteY3" fmla="*/ 1547991 h 1771256"/>
              <a:gd name="connsiteX4" fmla="*/ 3168079 w 3240088"/>
              <a:gd name="connsiteY4" fmla="*/ 1620000 h 1771256"/>
              <a:gd name="connsiteX5" fmla="*/ 691301 w 3240088"/>
              <a:gd name="connsiteY5" fmla="*/ 1620000 h 1771256"/>
              <a:gd name="connsiteX6" fmla="*/ 540045 w 3240088"/>
              <a:gd name="connsiteY6" fmla="*/ 1771256 h 1771256"/>
              <a:gd name="connsiteX7" fmla="*/ 540045 w 3240088"/>
              <a:gd name="connsiteY7" fmla="*/ 1620000 h 1771256"/>
              <a:gd name="connsiteX8" fmla="*/ 72009 w 3240088"/>
              <a:gd name="connsiteY8" fmla="*/ 1620000 h 1771256"/>
              <a:gd name="connsiteX9" fmla="*/ 0 w 3240088"/>
              <a:gd name="connsiteY9" fmla="*/ 1547991 h 1771256"/>
              <a:gd name="connsiteX10" fmla="*/ 0 w 3240088"/>
              <a:gd name="connsiteY10" fmla="*/ 72009 h 1771256"/>
              <a:gd name="connsiteX11" fmla="*/ 72009 w 3240088"/>
              <a:gd name="connsiteY11" fmla="*/ 0 h 177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0088" h="1771256">
                <a:moveTo>
                  <a:pt x="72009" y="0"/>
                </a:moveTo>
                <a:lnTo>
                  <a:pt x="3168079" y="0"/>
                </a:lnTo>
                <a:cubicBezTo>
                  <a:pt x="3207848" y="0"/>
                  <a:pt x="3240088" y="32240"/>
                  <a:pt x="3240088" y="72009"/>
                </a:cubicBezTo>
                <a:lnTo>
                  <a:pt x="3240088" y="1547991"/>
                </a:lnTo>
                <a:cubicBezTo>
                  <a:pt x="3240088" y="1587760"/>
                  <a:pt x="3207848" y="1620000"/>
                  <a:pt x="3168079" y="1620000"/>
                </a:cubicBezTo>
                <a:lnTo>
                  <a:pt x="691301" y="1620000"/>
                </a:lnTo>
                <a:lnTo>
                  <a:pt x="540045" y="1771256"/>
                </a:lnTo>
                <a:lnTo>
                  <a:pt x="540045" y="1620000"/>
                </a:lnTo>
                <a:lnTo>
                  <a:pt x="72009" y="1620000"/>
                </a:lnTo>
                <a:cubicBezTo>
                  <a:pt x="32240" y="1620000"/>
                  <a:pt x="0" y="1587760"/>
                  <a:pt x="0" y="1547991"/>
                </a:cubicBezTo>
                <a:lnTo>
                  <a:pt x="0" y="72009"/>
                </a:lnTo>
                <a:cubicBezTo>
                  <a:pt x="0" y="32240"/>
                  <a:pt x="32240" y="0"/>
                  <a:pt x="72009" y="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9" name="フリーフォーム: 図形 18">
            <a:extLst>
              <a:ext uri="{FF2B5EF4-FFF2-40B4-BE49-F238E27FC236}">
                <a16:creationId xmlns:a16="http://schemas.microsoft.com/office/drawing/2014/main" id="{80F0318E-526C-F67A-E9C5-D704D87AA7BB}"/>
              </a:ext>
            </a:extLst>
          </p:cNvPr>
          <p:cNvSpPr/>
          <p:nvPr userDrawn="1"/>
        </p:nvSpPr>
        <p:spPr>
          <a:xfrm>
            <a:off x="4475956" y="4500682"/>
            <a:ext cx="3240088" cy="1771256"/>
          </a:xfrm>
          <a:custGeom>
            <a:avLst/>
            <a:gdLst>
              <a:gd name="connsiteX0" fmla="*/ 72009 w 3240088"/>
              <a:gd name="connsiteY0" fmla="*/ 0 h 1771256"/>
              <a:gd name="connsiteX1" fmla="*/ 3168079 w 3240088"/>
              <a:gd name="connsiteY1" fmla="*/ 0 h 1771256"/>
              <a:gd name="connsiteX2" fmla="*/ 3240088 w 3240088"/>
              <a:gd name="connsiteY2" fmla="*/ 72009 h 1771256"/>
              <a:gd name="connsiteX3" fmla="*/ 3240088 w 3240088"/>
              <a:gd name="connsiteY3" fmla="*/ 1547991 h 1771256"/>
              <a:gd name="connsiteX4" fmla="*/ 3168079 w 3240088"/>
              <a:gd name="connsiteY4" fmla="*/ 1620000 h 1771256"/>
              <a:gd name="connsiteX5" fmla="*/ 691301 w 3240088"/>
              <a:gd name="connsiteY5" fmla="*/ 1620000 h 1771256"/>
              <a:gd name="connsiteX6" fmla="*/ 540045 w 3240088"/>
              <a:gd name="connsiteY6" fmla="*/ 1771256 h 1771256"/>
              <a:gd name="connsiteX7" fmla="*/ 540045 w 3240088"/>
              <a:gd name="connsiteY7" fmla="*/ 1620000 h 1771256"/>
              <a:gd name="connsiteX8" fmla="*/ 72009 w 3240088"/>
              <a:gd name="connsiteY8" fmla="*/ 1620000 h 1771256"/>
              <a:gd name="connsiteX9" fmla="*/ 0 w 3240088"/>
              <a:gd name="connsiteY9" fmla="*/ 1547991 h 1771256"/>
              <a:gd name="connsiteX10" fmla="*/ 0 w 3240088"/>
              <a:gd name="connsiteY10" fmla="*/ 72009 h 1771256"/>
              <a:gd name="connsiteX11" fmla="*/ 72009 w 3240088"/>
              <a:gd name="connsiteY11" fmla="*/ 0 h 177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0088" h="1771256">
                <a:moveTo>
                  <a:pt x="72009" y="0"/>
                </a:moveTo>
                <a:lnTo>
                  <a:pt x="3168079" y="0"/>
                </a:lnTo>
                <a:cubicBezTo>
                  <a:pt x="3207848" y="0"/>
                  <a:pt x="3240088" y="32240"/>
                  <a:pt x="3240088" y="72009"/>
                </a:cubicBezTo>
                <a:lnTo>
                  <a:pt x="3240088" y="1547991"/>
                </a:lnTo>
                <a:cubicBezTo>
                  <a:pt x="3240088" y="1587760"/>
                  <a:pt x="3207848" y="1620000"/>
                  <a:pt x="3168079" y="1620000"/>
                </a:cubicBezTo>
                <a:lnTo>
                  <a:pt x="691301" y="1620000"/>
                </a:lnTo>
                <a:lnTo>
                  <a:pt x="540045" y="1771256"/>
                </a:lnTo>
                <a:lnTo>
                  <a:pt x="540045" y="1620000"/>
                </a:lnTo>
                <a:lnTo>
                  <a:pt x="72009" y="1620000"/>
                </a:lnTo>
                <a:cubicBezTo>
                  <a:pt x="32240" y="1620000"/>
                  <a:pt x="0" y="1587760"/>
                  <a:pt x="0" y="1547991"/>
                </a:cubicBezTo>
                <a:lnTo>
                  <a:pt x="0" y="72009"/>
                </a:lnTo>
                <a:cubicBezTo>
                  <a:pt x="0" y="32240"/>
                  <a:pt x="32240" y="0"/>
                  <a:pt x="72009" y="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EC2048FA-F390-83BC-DB5B-3DC933347CF6}"/>
              </a:ext>
            </a:extLst>
          </p:cNvPr>
          <p:cNvSpPr/>
          <p:nvPr userDrawn="1"/>
        </p:nvSpPr>
        <p:spPr>
          <a:xfrm>
            <a:off x="8256584" y="4500682"/>
            <a:ext cx="3240088" cy="1771256"/>
          </a:xfrm>
          <a:custGeom>
            <a:avLst/>
            <a:gdLst>
              <a:gd name="connsiteX0" fmla="*/ 72009 w 3240088"/>
              <a:gd name="connsiteY0" fmla="*/ 0 h 1771256"/>
              <a:gd name="connsiteX1" fmla="*/ 3168079 w 3240088"/>
              <a:gd name="connsiteY1" fmla="*/ 0 h 1771256"/>
              <a:gd name="connsiteX2" fmla="*/ 3240088 w 3240088"/>
              <a:gd name="connsiteY2" fmla="*/ 72009 h 1771256"/>
              <a:gd name="connsiteX3" fmla="*/ 3240088 w 3240088"/>
              <a:gd name="connsiteY3" fmla="*/ 1547991 h 1771256"/>
              <a:gd name="connsiteX4" fmla="*/ 3168079 w 3240088"/>
              <a:gd name="connsiteY4" fmla="*/ 1620000 h 1771256"/>
              <a:gd name="connsiteX5" fmla="*/ 691301 w 3240088"/>
              <a:gd name="connsiteY5" fmla="*/ 1620000 h 1771256"/>
              <a:gd name="connsiteX6" fmla="*/ 540045 w 3240088"/>
              <a:gd name="connsiteY6" fmla="*/ 1771256 h 1771256"/>
              <a:gd name="connsiteX7" fmla="*/ 540045 w 3240088"/>
              <a:gd name="connsiteY7" fmla="*/ 1620000 h 1771256"/>
              <a:gd name="connsiteX8" fmla="*/ 72009 w 3240088"/>
              <a:gd name="connsiteY8" fmla="*/ 1620000 h 1771256"/>
              <a:gd name="connsiteX9" fmla="*/ 0 w 3240088"/>
              <a:gd name="connsiteY9" fmla="*/ 1547991 h 1771256"/>
              <a:gd name="connsiteX10" fmla="*/ 0 w 3240088"/>
              <a:gd name="connsiteY10" fmla="*/ 72009 h 1771256"/>
              <a:gd name="connsiteX11" fmla="*/ 72009 w 3240088"/>
              <a:gd name="connsiteY11" fmla="*/ 0 h 177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0088" h="1771256">
                <a:moveTo>
                  <a:pt x="72009" y="0"/>
                </a:moveTo>
                <a:lnTo>
                  <a:pt x="3168079" y="0"/>
                </a:lnTo>
                <a:cubicBezTo>
                  <a:pt x="3207848" y="0"/>
                  <a:pt x="3240088" y="32240"/>
                  <a:pt x="3240088" y="72009"/>
                </a:cubicBezTo>
                <a:lnTo>
                  <a:pt x="3240088" y="1547991"/>
                </a:lnTo>
                <a:cubicBezTo>
                  <a:pt x="3240088" y="1587760"/>
                  <a:pt x="3207848" y="1620000"/>
                  <a:pt x="3168079" y="1620000"/>
                </a:cubicBezTo>
                <a:lnTo>
                  <a:pt x="691301" y="1620000"/>
                </a:lnTo>
                <a:lnTo>
                  <a:pt x="540045" y="1771256"/>
                </a:lnTo>
                <a:lnTo>
                  <a:pt x="540045" y="1620000"/>
                </a:lnTo>
                <a:lnTo>
                  <a:pt x="72009" y="1620000"/>
                </a:lnTo>
                <a:cubicBezTo>
                  <a:pt x="32240" y="1620000"/>
                  <a:pt x="0" y="1587760"/>
                  <a:pt x="0" y="1547991"/>
                </a:cubicBezTo>
                <a:lnTo>
                  <a:pt x="0" y="72009"/>
                </a:lnTo>
                <a:cubicBezTo>
                  <a:pt x="0" y="32240"/>
                  <a:pt x="32240" y="0"/>
                  <a:pt x="72009" y="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2" name="L1四角形: 角を丸くする 51">
            <a:extLst>
              <a:ext uri="{FF2B5EF4-FFF2-40B4-BE49-F238E27FC236}">
                <a16:creationId xmlns:a16="http://schemas.microsoft.com/office/drawing/2014/main" id="{46A846B6-867F-8962-5C19-473935A01814}"/>
              </a:ext>
            </a:extLst>
          </p:cNvPr>
          <p:cNvSpPr/>
          <p:nvPr userDrawn="1"/>
        </p:nvSpPr>
        <p:spPr>
          <a:xfrm>
            <a:off x="8760628" y="4368050"/>
            <a:ext cx="2232000" cy="2652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L1四角形: 角を丸くする 52">
            <a:extLst>
              <a:ext uri="{FF2B5EF4-FFF2-40B4-BE49-F238E27FC236}">
                <a16:creationId xmlns:a16="http://schemas.microsoft.com/office/drawing/2014/main" id="{08CA569E-CCED-D10B-1A4B-6E68DBF779D7}"/>
              </a:ext>
            </a:extLst>
          </p:cNvPr>
          <p:cNvSpPr/>
          <p:nvPr userDrawn="1"/>
        </p:nvSpPr>
        <p:spPr>
          <a:xfrm>
            <a:off x="4980000" y="4368050"/>
            <a:ext cx="2232000" cy="2652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L1四角形: 角を丸くする 53">
            <a:extLst>
              <a:ext uri="{FF2B5EF4-FFF2-40B4-BE49-F238E27FC236}">
                <a16:creationId xmlns:a16="http://schemas.microsoft.com/office/drawing/2014/main" id="{A44BD3B3-4CE4-1637-9FB9-D60773F67F3B}"/>
              </a:ext>
            </a:extLst>
          </p:cNvPr>
          <p:cNvSpPr/>
          <p:nvPr userDrawn="1"/>
        </p:nvSpPr>
        <p:spPr>
          <a:xfrm>
            <a:off x="1199369" y="4368050"/>
            <a:ext cx="2232000" cy="2652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5FDEA2B3-87F2-2F74-6D5E-57CEDDD0B64C}"/>
              </a:ext>
            </a:extLst>
          </p:cNvPr>
          <p:cNvSpPr/>
          <p:nvPr userDrawn="1"/>
        </p:nvSpPr>
        <p:spPr>
          <a:xfrm>
            <a:off x="8256584" y="2420411"/>
            <a:ext cx="3240088" cy="1771256"/>
          </a:xfrm>
          <a:custGeom>
            <a:avLst/>
            <a:gdLst>
              <a:gd name="connsiteX0" fmla="*/ 72009 w 3240088"/>
              <a:gd name="connsiteY0" fmla="*/ 0 h 1771256"/>
              <a:gd name="connsiteX1" fmla="*/ 3168079 w 3240088"/>
              <a:gd name="connsiteY1" fmla="*/ 0 h 1771256"/>
              <a:gd name="connsiteX2" fmla="*/ 3240088 w 3240088"/>
              <a:gd name="connsiteY2" fmla="*/ 72009 h 1771256"/>
              <a:gd name="connsiteX3" fmla="*/ 3240088 w 3240088"/>
              <a:gd name="connsiteY3" fmla="*/ 1547991 h 1771256"/>
              <a:gd name="connsiteX4" fmla="*/ 3168079 w 3240088"/>
              <a:gd name="connsiteY4" fmla="*/ 1620000 h 1771256"/>
              <a:gd name="connsiteX5" fmla="*/ 691301 w 3240088"/>
              <a:gd name="connsiteY5" fmla="*/ 1620000 h 1771256"/>
              <a:gd name="connsiteX6" fmla="*/ 540045 w 3240088"/>
              <a:gd name="connsiteY6" fmla="*/ 1771256 h 1771256"/>
              <a:gd name="connsiteX7" fmla="*/ 540045 w 3240088"/>
              <a:gd name="connsiteY7" fmla="*/ 1620000 h 1771256"/>
              <a:gd name="connsiteX8" fmla="*/ 72009 w 3240088"/>
              <a:gd name="connsiteY8" fmla="*/ 1620000 h 1771256"/>
              <a:gd name="connsiteX9" fmla="*/ 0 w 3240088"/>
              <a:gd name="connsiteY9" fmla="*/ 1547991 h 1771256"/>
              <a:gd name="connsiteX10" fmla="*/ 0 w 3240088"/>
              <a:gd name="connsiteY10" fmla="*/ 72009 h 1771256"/>
              <a:gd name="connsiteX11" fmla="*/ 72009 w 3240088"/>
              <a:gd name="connsiteY11" fmla="*/ 0 h 177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0088" h="1771256">
                <a:moveTo>
                  <a:pt x="72009" y="0"/>
                </a:moveTo>
                <a:lnTo>
                  <a:pt x="3168079" y="0"/>
                </a:lnTo>
                <a:cubicBezTo>
                  <a:pt x="3207848" y="0"/>
                  <a:pt x="3240088" y="32240"/>
                  <a:pt x="3240088" y="72009"/>
                </a:cubicBezTo>
                <a:lnTo>
                  <a:pt x="3240088" y="1547991"/>
                </a:lnTo>
                <a:cubicBezTo>
                  <a:pt x="3240088" y="1587760"/>
                  <a:pt x="3207848" y="1620000"/>
                  <a:pt x="3168079" y="1620000"/>
                </a:cubicBezTo>
                <a:lnTo>
                  <a:pt x="691301" y="1620000"/>
                </a:lnTo>
                <a:lnTo>
                  <a:pt x="540045" y="1771256"/>
                </a:lnTo>
                <a:lnTo>
                  <a:pt x="540045" y="1620000"/>
                </a:lnTo>
                <a:lnTo>
                  <a:pt x="72009" y="1620000"/>
                </a:lnTo>
                <a:cubicBezTo>
                  <a:pt x="32240" y="1620000"/>
                  <a:pt x="0" y="1587760"/>
                  <a:pt x="0" y="1547991"/>
                </a:cubicBezTo>
                <a:lnTo>
                  <a:pt x="0" y="72009"/>
                </a:lnTo>
                <a:cubicBezTo>
                  <a:pt x="0" y="32240"/>
                  <a:pt x="32240" y="0"/>
                  <a:pt x="72009" y="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L1四角形: 角を丸くする 50">
            <a:extLst>
              <a:ext uri="{FF2B5EF4-FFF2-40B4-BE49-F238E27FC236}">
                <a16:creationId xmlns:a16="http://schemas.microsoft.com/office/drawing/2014/main" id="{4BCF3D4A-D9A2-AFDA-3424-59D8F8D3328E}"/>
              </a:ext>
            </a:extLst>
          </p:cNvPr>
          <p:cNvSpPr/>
          <p:nvPr userDrawn="1"/>
        </p:nvSpPr>
        <p:spPr>
          <a:xfrm>
            <a:off x="8760628" y="2283619"/>
            <a:ext cx="2232000" cy="2652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18D38DA9-1354-66E0-A637-8F1E3BBEE300}"/>
              </a:ext>
            </a:extLst>
          </p:cNvPr>
          <p:cNvSpPr/>
          <p:nvPr userDrawn="1"/>
        </p:nvSpPr>
        <p:spPr>
          <a:xfrm>
            <a:off x="4475956" y="2420411"/>
            <a:ext cx="3240088" cy="1771256"/>
          </a:xfrm>
          <a:custGeom>
            <a:avLst/>
            <a:gdLst>
              <a:gd name="connsiteX0" fmla="*/ 72009 w 3240088"/>
              <a:gd name="connsiteY0" fmla="*/ 0 h 1771256"/>
              <a:gd name="connsiteX1" fmla="*/ 3168079 w 3240088"/>
              <a:gd name="connsiteY1" fmla="*/ 0 h 1771256"/>
              <a:gd name="connsiteX2" fmla="*/ 3240088 w 3240088"/>
              <a:gd name="connsiteY2" fmla="*/ 72009 h 1771256"/>
              <a:gd name="connsiteX3" fmla="*/ 3240088 w 3240088"/>
              <a:gd name="connsiteY3" fmla="*/ 1547991 h 1771256"/>
              <a:gd name="connsiteX4" fmla="*/ 3168079 w 3240088"/>
              <a:gd name="connsiteY4" fmla="*/ 1620000 h 1771256"/>
              <a:gd name="connsiteX5" fmla="*/ 691301 w 3240088"/>
              <a:gd name="connsiteY5" fmla="*/ 1620000 h 1771256"/>
              <a:gd name="connsiteX6" fmla="*/ 540045 w 3240088"/>
              <a:gd name="connsiteY6" fmla="*/ 1771256 h 1771256"/>
              <a:gd name="connsiteX7" fmla="*/ 540045 w 3240088"/>
              <a:gd name="connsiteY7" fmla="*/ 1620000 h 1771256"/>
              <a:gd name="connsiteX8" fmla="*/ 72009 w 3240088"/>
              <a:gd name="connsiteY8" fmla="*/ 1620000 h 1771256"/>
              <a:gd name="connsiteX9" fmla="*/ 0 w 3240088"/>
              <a:gd name="connsiteY9" fmla="*/ 1547991 h 1771256"/>
              <a:gd name="connsiteX10" fmla="*/ 0 w 3240088"/>
              <a:gd name="connsiteY10" fmla="*/ 72009 h 1771256"/>
              <a:gd name="connsiteX11" fmla="*/ 72009 w 3240088"/>
              <a:gd name="connsiteY11" fmla="*/ 0 h 177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0088" h="1771256">
                <a:moveTo>
                  <a:pt x="72009" y="0"/>
                </a:moveTo>
                <a:lnTo>
                  <a:pt x="3168079" y="0"/>
                </a:lnTo>
                <a:cubicBezTo>
                  <a:pt x="3207848" y="0"/>
                  <a:pt x="3240088" y="32240"/>
                  <a:pt x="3240088" y="72009"/>
                </a:cubicBezTo>
                <a:lnTo>
                  <a:pt x="3240088" y="1547991"/>
                </a:lnTo>
                <a:cubicBezTo>
                  <a:pt x="3240088" y="1587760"/>
                  <a:pt x="3207848" y="1620000"/>
                  <a:pt x="3168079" y="1620000"/>
                </a:cubicBezTo>
                <a:lnTo>
                  <a:pt x="691301" y="1620000"/>
                </a:lnTo>
                <a:lnTo>
                  <a:pt x="540045" y="1771256"/>
                </a:lnTo>
                <a:lnTo>
                  <a:pt x="540045" y="1620000"/>
                </a:lnTo>
                <a:lnTo>
                  <a:pt x="72009" y="1620000"/>
                </a:lnTo>
                <a:cubicBezTo>
                  <a:pt x="32240" y="1620000"/>
                  <a:pt x="0" y="1587760"/>
                  <a:pt x="0" y="1547991"/>
                </a:cubicBezTo>
                <a:lnTo>
                  <a:pt x="0" y="72009"/>
                </a:lnTo>
                <a:cubicBezTo>
                  <a:pt x="0" y="32240"/>
                  <a:pt x="32240" y="0"/>
                  <a:pt x="72009" y="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9" name="L1四角形: 角を丸くする 48">
            <a:extLst>
              <a:ext uri="{FF2B5EF4-FFF2-40B4-BE49-F238E27FC236}">
                <a16:creationId xmlns:a16="http://schemas.microsoft.com/office/drawing/2014/main" id="{EFF48C6F-6779-01A2-1396-1AA7248F0D9A}"/>
              </a:ext>
            </a:extLst>
          </p:cNvPr>
          <p:cNvSpPr/>
          <p:nvPr userDrawn="1"/>
        </p:nvSpPr>
        <p:spPr>
          <a:xfrm>
            <a:off x="4980000" y="2283619"/>
            <a:ext cx="2232000" cy="2652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73691078-D223-6623-7FBA-52DF5C336053}"/>
              </a:ext>
            </a:extLst>
          </p:cNvPr>
          <p:cNvSpPr/>
          <p:nvPr userDrawn="1"/>
        </p:nvSpPr>
        <p:spPr>
          <a:xfrm>
            <a:off x="695323" y="2420411"/>
            <a:ext cx="3240088" cy="1771256"/>
          </a:xfrm>
          <a:custGeom>
            <a:avLst/>
            <a:gdLst>
              <a:gd name="connsiteX0" fmla="*/ 72009 w 3240088"/>
              <a:gd name="connsiteY0" fmla="*/ 0 h 1771256"/>
              <a:gd name="connsiteX1" fmla="*/ 3168079 w 3240088"/>
              <a:gd name="connsiteY1" fmla="*/ 0 h 1771256"/>
              <a:gd name="connsiteX2" fmla="*/ 3240088 w 3240088"/>
              <a:gd name="connsiteY2" fmla="*/ 72009 h 1771256"/>
              <a:gd name="connsiteX3" fmla="*/ 3240088 w 3240088"/>
              <a:gd name="connsiteY3" fmla="*/ 1547991 h 1771256"/>
              <a:gd name="connsiteX4" fmla="*/ 3168079 w 3240088"/>
              <a:gd name="connsiteY4" fmla="*/ 1620000 h 1771256"/>
              <a:gd name="connsiteX5" fmla="*/ 691301 w 3240088"/>
              <a:gd name="connsiteY5" fmla="*/ 1620000 h 1771256"/>
              <a:gd name="connsiteX6" fmla="*/ 540045 w 3240088"/>
              <a:gd name="connsiteY6" fmla="*/ 1771256 h 1771256"/>
              <a:gd name="connsiteX7" fmla="*/ 540045 w 3240088"/>
              <a:gd name="connsiteY7" fmla="*/ 1620000 h 1771256"/>
              <a:gd name="connsiteX8" fmla="*/ 72009 w 3240088"/>
              <a:gd name="connsiteY8" fmla="*/ 1620000 h 1771256"/>
              <a:gd name="connsiteX9" fmla="*/ 0 w 3240088"/>
              <a:gd name="connsiteY9" fmla="*/ 1547991 h 1771256"/>
              <a:gd name="connsiteX10" fmla="*/ 0 w 3240088"/>
              <a:gd name="connsiteY10" fmla="*/ 72009 h 1771256"/>
              <a:gd name="connsiteX11" fmla="*/ 72009 w 3240088"/>
              <a:gd name="connsiteY11" fmla="*/ 0 h 1771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0088" h="1771256">
                <a:moveTo>
                  <a:pt x="72009" y="0"/>
                </a:moveTo>
                <a:lnTo>
                  <a:pt x="3168079" y="0"/>
                </a:lnTo>
                <a:cubicBezTo>
                  <a:pt x="3207848" y="0"/>
                  <a:pt x="3240088" y="32240"/>
                  <a:pt x="3240088" y="72009"/>
                </a:cubicBezTo>
                <a:lnTo>
                  <a:pt x="3240088" y="1547991"/>
                </a:lnTo>
                <a:cubicBezTo>
                  <a:pt x="3240088" y="1587760"/>
                  <a:pt x="3207848" y="1620000"/>
                  <a:pt x="3168079" y="1620000"/>
                </a:cubicBezTo>
                <a:lnTo>
                  <a:pt x="691301" y="1620000"/>
                </a:lnTo>
                <a:lnTo>
                  <a:pt x="540045" y="1771256"/>
                </a:lnTo>
                <a:lnTo>
                  <a:pt x="540045" y="1620000"/>
                </a:lnTo>
                <a:lnTo>
                  <a:pt x="72009" y="1620000"/>
                </a:lnTo>
                <a:cubicBezTo>
                  <a:pt x="32240" y="1620000"/>
                  <a:pt x="0" y="1587760"/>
                  <a:pt x="0" y="1547991"/>
                </a:cubicBezTo>
                <a:lnTo>
                  <a:pt x="0" y="72009"/>
                </a:lnTo>
                <a:cubicBezTo>
                  <a:pt x="0" y="32240"/>
                  <a:pt x="32240" y="0"/>
                  <a:pt x="72009" y="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7" name="L1四角形: 角を丸くする 46">
            <a:extLst>
              <a:ext uri="{FF2B5EF4-FFF2-40B4-BE49-F238E27FC236}">
                <a16:creationId xmlns:a16="http://schemas.microsoft.com/office/drawing/2014/main" id="{77361CA4-FA78-93FD-6052-CC7FCAD6D260}"/>
              </a:ext>
            </a:extLst>
          </p:cNvPr>
          <p:cNvSpPr/>
          <p:nvPr userDrawn="1"/>
        </p:nvSpPr>
        <p:spPr>
          <a:xfrm>
            <a:off x="1199369" y="2283619"/>
            <a:ext cx="2232000" cy="2652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3A4ACE3-B70C-5AA6-A7BF-6C31BDAD4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/>
              <a:t>スライドタイトル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20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7" name="テキスト プレースホルダー 12">
            <a:extLst>
              <a:ext uri="{FF2B5EF4-FFF2-40B4-BE49-F238E27FC236}">
                <a16:creationId xmlns:a16="http://schemas.microsoft.com/office/drawing/2014/main" id="{8E0F1D26-0FD9-3ED2-6E38-65E595AB668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5369" y="3135857"/>
            <a:ext cx="2880000" cy="169414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説明</a:t>
            </a:r>
            <a:r>
              <a:rPr kumimoji="1" lang="en-US" altLang="ja-JP"/>
              <a:t>1,</a:t>
            </a:r>
            <a:r>
              <a:rPr kumimoji="1" lang="ja-JP" altLang="en-US"/>
              <a:t>約</a:t>
            </a:r>
            <a:r>
              <a:rPr kumimoji="1" lang="en-US" altLang="ja-JP"/>
              <a:t>80</a:t>
            </a:r>
            <a:r>
              <a:rPr kumimoji="1" lang="ja-JP" altLang="en-US" dirty="0"/>
              <a:t>字</a:t>
            </a:r>
          </a:p>
        </p:txBody>
      </p:sp>
      <p:sp>
        <p:nvSpPr>
          <p:cNvPr id="16" name="テキスト プレースホルダー 12">
            <a:extLst>
              <a:ext uri="{FF2B5EF4-FFF2-40B4-BE49-F238E27FC236}">
                <a16:creationId xmlns:a16="http://schemas.microsoft.com/office/drawing/2014/main" id="{2347837C-BAD5-77C9-BDA5-B26E801DC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5370" y="2296366"/>
            <a:ext cx="2160000" cy="239770"/>
          </a:xfrm>
          <a:prstGeom prst="rect">
            <a:avLst/>
          </a:prstGeom>
          <a:noFill/>
        </p:spPr>
        <p:txBody>
          <a:bodyPr wrap="none" lIns="180000" tIns="18000" rIns="180000" bIns="18000" anchor="b">
            <a:noAutofit/>
          </a:bodyPr>
          <a:lstStyle>
            <a:lvl1pPr algn="ctr"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カテゴリラベル</a:t>
            </a:r>
            <a:r>
              <a:rPr kumimoji="1" lang="en-US" altLang="ja-JP" dirty="0"/>
              <a:t>1,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26" name="テキスト プレースホルダー 12">
            <a:extLst>
              <a:ext uri="{FF2B5EF4-FFF2-40B4-BE49-F238E27FC236}">
                <a16:creationId xmlns:a16="http://schemas.microsoft.com/office/drawing/2014/main" id="{D9F58BD7-518F-ED5A-FA37-DEFA09EDB3B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75369" y="2750339"/>
            <a:ext cx="2880000" cy="197650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見出し</a:t>
            </a:r>
            <a:r>
              <a:rPr kumimoji="1" lang="en-US" altLang="ja-JP" dirty="0"/>
              <a:t>1,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12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テキスト プレースホルダー 12">
            <a:extLst>
              <a:ext uri="{FF2B5EF4-FFF2-40B4-BE49-F238E27FC236}">
                <a16:creationId xmlns:a16="http://schemas.microsoft.com/office/drawing/2014/main" id="{4D7AB772-542A-94B8-45F3-C46FD45F94B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55999" y="3135857"/>
            <a:ext cx="2880000" cy="169414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説明</a:t>
            </a:r>
            <a:r>
              <a:rPr kumimoji="1" lang="en-US" altLang="ja-JP"/>
              <a:t>2,</a:t>
            </a:r>
            <a:r>
              <a:rPr kumimoji="1" lang="ja-JP" altLang="en-US"/>
              <a:t>約</a:t>
            </a:r>
            <a:r>
              <a:rPr kumimoji="1" lang="en-US" altLang="ja-JP"/>
              <a:t>80</a:t>
            </a:r>
            <a:r>
              <a:rPr kumimoji="1" lang="ja-JP" altLang="en-US" dirty="0"/>
              <a:t>字</a:t>
            </a:r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F456E325-6ECF-0B83-B676-3AA3CA28BC3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016000" y="2296366"/>
            <a:ext cx="2160000" cy="239770"/>
          </a:xfrm>
          <a:prstGeom prst="rect">
            <a:avLst/>
          </a:prstGeom>
          <a:noFill/>
        </p:spPr>
        <p:txBody>
          <a:bodyPr wrap="none" lIns="180000" tIns="18000" rIns="180000" bIns="18000" anchor="b">
            <a:noAutofit/>
          </a:bodyPr>
          <a:lstStyle>
            <a:lvl1pPr algn="ctr"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カテゴリラベル</a:t>
            </a:r>
            <a:r>
              <a:rPr kumimoji="1" lang="en-US" altLang="ja-JP"/>
              <a:t>2,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8" name="テキスト プレースホルダー 12">
            <a:extLst>
              <a:ext uri="{FF2B5EF4-FFF2-40B4-BE49-F238E27FC236}">
                <a16:creationId xmlns:a16="http://schemas.microsoft.com/office/drawing/2014/main" id="{0C1B775A-BD3F-9B60-8922-0BEAE92D20A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55999" y="2750339"/>
            <a:ext cx="2880000" cy="197650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2,</a:t>
            </a:r>
            <a:r>
              <a:rPr kumimoji="1" lang="ja-JP" altLang="en-US"/>
              <a:t>最大</a:t>
            </a:r>
            <a:r>
              <a:rPr kumimoji="1" lang="en-US" altLang="ja-JP"/>
              <a:t>12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14" name="テキスト プレースホルダー 12">
            <a:extLst>
              <a:ext uri="{FF2B5EF4-FFF2-40B4-BE49-F238E27FC236}">
                <a16:creationId xmlns:a16="http://schemas.microsoft.com/office/drawing/2014/main" id="{ABED1001-3EE9-FBBF-BA1D-71E6139CBEB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436629" y="3135857"/>
            <a:ext cx="2880000" cy="169414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説明</a:t>
            </a:r>
            <a:r>
              <a:rPr kumimoji="1" lang="en-US" altLang="ja-JP"/>
              <a:t>3,</a:t>
            </a:r>
            <a:r>
              <a:rPr kumimoji="1" lang="ja-JP" altLang="en-US"/>
              <a:t>約</a:t>
            </a:r>
            <a:r>
              <a:rPr kumimoji="1" lang="en-US" altLang="ja-JP"/>
              <a:t>80</a:t>
            </a:r>
            <a:r>
              <a:rPr kumimoji="1" lang="ja-JP" altLang="en-US" dirty="0"/>
              <a:t>字</a:t>
            </a:r>
          </a:p>
        </p:txBody>
      </p:sp>
      <p:sp>
        <p:nvSpPr>
          <p:cNvPr id="15" name="テキスト プレースホルダー 12">
            <a:extLst>
              <a:ext uri="{FF2B5EF4-FFF2-40B4-BE49-F238E27FC236}">
                <a16:creationId xmlns:a16="http://schemas.microsoft.com/office/drawing/2014/main" id="{FF128655-BCD9-80CB-1A77-19D1D86A810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796630" y="2296366"/>
            <a:ext cx="2160000" cy="239770"/>
          </a:xfrm>
          <a:prstGeom prst="rect">
            <a:avLst/>
          </a:prstGeom>
          <a:noFill/>
        </p:spPr>
        <p:txBody>
          <a:bodyPr wrap="none" lIns="180000" tIns="18000" rIns="180000" bIns="18000" anchor="b">
            <a:noAutofit/>
          </a:bodyPr>
          <a:lstStyle>
            <a:lvl1pPr algn="ctr"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カテゴリラベル</a:t>
            </a:r>
            <a:r>
              <a:rPr kumimoji="1" lang="en-US" altLang="ja-JP"/>
              <a:t>3,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18" name="テキスト プレースホルダー 12">
            <a:extLst>
              <a:ext uri="{FF2B5EF4-FFF2-40B4-BE49-F238E27FC236}">
                <a16:creationId xmlns:a16="http://schemas.microsoft.com/office/drawing/2014/main" id="{A7336C1C-0796-08AB-AAC8-20F38A1B003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36629" y="2750339"/>
            <a:ext cx="2880000" cy="197650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3,</a:t>
            </a:r>
            <a:r>
              <a:rPr kumimoji="1" lang="ja-JP" altLang="en-US"/>
              <a:t>最大</a:t>
            </a:r>
            <a:r>
              <a:rPr kumimoji="1" lang="en-US" altLang="ja-JP"/>
              <a:t>12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24" name="テキスト プレースホルダー 12">
            <a:extLst>
              <a:ext uri="{FF2B5EF4-FFF2-40B4-BE49-F238E27FC236}">
                <a16:creationId xmlns:a16="http://schemas.microsoft.com/office/drawing/2014/main" id="{25B6486C-0621-D75E-ACFF-E08FF9C1B46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75369" y="5216128"/>
            <a:ext cx="2880000" cy="169414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説明</a:t>
            </a:r>
            <a:r>
              <a:rPr kumimoji="1" lang="en-US" altLang="ja-JP"/>
              <a:t>4,</a:t>
            </a:r>
            <a:r>
              <a:rPr kumimoji="1" lang="ja-JP" altLang="en-US"/>
              <a:t>約</a:t>
            </a:r>
            <a:r>
              <a:rPr kumimoji="1" lang="en-US" altLang="ja-JP"/>
              <a:t>80</a:t>
            </a:r>
            <a:r>
              <a:rPr kumimoji="1" lang="ja-JP" altLang="en-US" dirty="0"/>
              <a:t>字</a:t>
            </a:r>
          </a:p>
        </p:txBody>
      </p:sp>
      <p:sp>
        <p:nvSpPr>
          <p:cNvPr id="25" name="テキスト プレースホルダー 12">
            <a:extLst>
              <a:ext uri="{FF2B5EF4-FFF2-40B4-BE49-F238E27FC236}">
                <a16:creationId xmlns:a16="http://schemas.microsoft.com/office/drawing/2014/main" id="{425B8B06-33E0-E069-9DDF-F827A57BE1A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235370" y="4376637"/>
            <a:ext cx="2160000" cy="239770"/>
          </a:xfrm>
          <a:prstGeom prst="rect">
            <a:avLst/>
          </a:prstGeom>
          <a:noFill/>
        </p:spPr>
        <p:txBody>
          <a:bodyPr wrap="none" lIns="180000" tIns="18000" rIns="180000" bIns="18000" anchor="b">
            <a:noAutofit/>
          </a:bodyPr>
          <a:lstStyle>
            <a:lvl1pPr algn="ctr"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カテゴリラベル</a:t>
            </a:r>
            <a:r>
              <a:rPr kumimoji="1" lang="en-US" altLang="ja-JP"/>
              <a:t>4,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27" name="テキスト プレースホルダー 12">
            <a:extLst>
              <a:ext uri="{FF2B5EF4-FFF2-40B4-BE49-F238E27FC236}">
                <a16:creationId xmlns:a16="http://schemas.microsoft.com/office/drawing/2014/main" id="{EE07F926-72E2-7FDB-2621-3F48B0B1494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75369" y="4830610"/>
            <a:ext cx="2880000" cy="197650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4,</a:t>
            </a:r>
            <a:r>
              <a:rPr kumimoji="1" lang="ja-JP" altLang="en-US"/>
              <a:t>最大</a:t>
            </a:r>
            <a:r>
              <a:rPr kumimoji="1" lang="en-US" altLang="ja-JP"/>
              <a:t>12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29" name="テキスト プレースホルダー 12">
            <a:extLst>
              <a:ext uri="{FF2B5EF4-FFF2-40B4-BE49-F238E27FC236}">
                <a16:creationId xmlns:a16="http://schemas.microsoft.com/office/drawing/2014/main" id="{C97ACD48-62CF-65A3-3DD9-EBBF84C17F4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655999" y="5216128"/>
            <a:ext cx="2880000" cy="169414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説明</a:t>
            </a:r>
            <a:r>
              <a:rPr kumimoji="1" lang="en-US" altLang="ja-JP"/>
              <a:t>5,</a:t>
            </a:r>
            <a:r>
              <a:rPr kumimoji="1" lang="ja-JP" altLang="en-US"/>
              <a:t>約</a:t>
            </a:r>
            <a:r>
              <a:rPr kumimoji="1" lang="en-US" altLang="ja-JP"/>
              <a:t>80</a:t>
            </a:r>
            <a:r>
              <a:rPr kumimoji="1" lang="ja-JP" altLang="en-US" dirty="0"/>
              <a:t>字</a:t>
            </a:r>
          </a:p>
        </p:txBody>
      </p:sp>
      <p:sp>
        <p:nvSpPr>
          <p:cNvPr id="30" name="テキスト プレースホルダー 12">
            <a:extLst>
              <a:ext uri="{FF2B5EF4-FFF2-40B4-BE49-F238E27FC236}">
                <a16:creationId xmlns:a16="http://schemas.microsoft.com/office/drawing/2014/main" id="{FE999C5E-E3D0-C560-B89F-4B3E353EF66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016000" y="4376637"/>
            <a:ext cx="2160000" cy="239770"/>
          </a:xfrm>
          <a:prstGeom prst="rect">
            <a:avLst/>
          </a:prstGeom>
          <a:noFill/>
        </p:spPr>
        <p:txBody>
          <a:bodyPr wrap="none" lIns="180000" tIns="18000" rIns="180000" bIns="18000" anchor="b">
            <a:noAutofit/>
          </a:bodyPr>
          <a:lstStyle>
            <a:lvl1pPr algn="ctr"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カテゴリラベル</a:t>
            </a:r>
            <a:r>
              <a:rPr kumimoji="1" lang="en-US" altLang="ja-JP" dirty="0"/>
              <a:t>5,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36" name="テキスト プレースホルダー 12">
            <a:extLst>
              <a:ext uri="{FF2B5EF4-FFF2-40B4-BE49-F238E27FC236}">
                <a16:creationId xmlns:a16="http://schemas.microsoft.com/office/drawing/2014/main" id="{686ECBE8-D752-C7BA-4FE8-ED1B2FCC9E4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655999" y="4830610"/>
            <a:ext cx="2880000" cy="197650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5,</a:t>
            </a:r>
            <a:r>
              <a:rPr kumimoji="1" lang="ja-JP" altLang="en-US"/>
              <a:t>最大</a:t>
            </a:r>
            <a:r>
              <a:rPr kumimoji="1" lang="en-US" altLang="ja-JP"/>
              <a:t>12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38" name="テキスト プレースホルダー 12">
            <a:extLst>
              <a:ext uri="{FF2B5EF4-FFF2-40B4-BE49-F238E27FC236}">
                <a16:creationId xmlns:a16="http://schemas.microsoft.com/office/drawing/2014/main" id="{332AC3FD-009A-CCED-D93A-9137AFB5FFB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8436629" y="5216128"/>
            <a:ext cx="2880000" cy="169414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l"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説明</a:t>
            </a:r>
            <a:r>
              <a:rPr kumimoji="1" lang="en-US" altLang="ja-JP"/>
              <a:t>6,</a:t>
            </a:r>
            <a:r>
              <a:rPr kumimoji="1" lang="ja-JP" altLang="en-US"/>
              <a:t>約</a:t>
            </a:r>
            <a:r>
              <a:rPr kumimoji="1" lang="en-US" altLang="ja-JP"/>
              <a:t>80</a:t>
            </a:r>
            <a:r>
              <a:rPr kumimoji="1" lang="ja-JP" altLang="en-US" dirty="0"/>
              <a:t>字</a:t>
            </a:r>
          </a:p>
        </p:txBody>
      </p:sp>
      <p:sp>
        <p:nvSpPr>
          <p:cNvPr id="39" name="テキスト プレースホルダー 12">
            <a:extLst>
              <a:ext uri="{FF2B5EF4-FFF2-40B4-BE49-F238E27FC236}">
                <a16:creationId xmlns:a16="http://schemas.microsoft.com/office/drawing/2014/main" id="{3EE85752-A5A2-819A-59D5-3483347E19C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8796630" y="4376637"/>
            <a:ext cx="2160000" cy="239770"/>
          </a:xfrm>
          <a:prstGeom prst="rect">
            <a:avLst/>
          </a:prstGeom>
          <a:noFill/>
        </p:spPr>
        <p:txBody>
          <a:bodyPr wrap="none" lIns="180000" tIns="18000" rIns="180000" bIns="18000" anchor="b">
            <a:noAutofit/>
          </a:bodyPr>
          <a:lstStyle>
            <a:lvl1pPr algn="ctr">
              <a:defRPr sz="1200" b="0" i="0">
                <a:solidFill>
                  <a:schemeClr val="l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カテゴリラベル</a:t>
            </a:r>
            <a:r>
              <a:rPr kumimoji="1" lang="en-US" altLang="ja-JP"/>
              <a:t>6,</a:t>
            </a:r>
            <a:r>
              <a:rPr kumimoji="1" lang="ja-JP" altLang="en-US"/>
              <a:t>約</a:t>
            </a:r>
            <a:r>
              <a:rPr kumimoji="1" lang="en-US" altLang="ja-JP"/>
              <a:t>8</a:t>
            </a:r>
            <a:r>
              <a:rPr kumimoji="1" lang="ja-JP" altLang="en-US" dirty="0"/>
              <a:t>字</a:t>
            </a:r>
          </a:p>
        </p:txBody>
      </p:sp>
      <p:sp>
        <p:nvSpPr>
          <p:cNvPr id="40" name="テキスト プレースホルダー 12">
            <a:extLst>
              <a:ext uri="{FF2B5EF4-FFF2-40B4-BE49-F238E27FC236}">
                <a16:creationId xmlns:a16="http://schemas.microsoft.com/office/drawing/2014/main" id="{35B4F2C1-517F-E19C-7880-3D95DB074E9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8436629" y="4830610"/>
            <a:ext cx="2880000" cy="197650"/>
          </a:xfrm>
          <a:prstGeom prst="roundRect">
            <a:avLst>
              <a:gd name="adj" fmla="val 4445"/>
            </a:avLst>
          </a:prstGeom>
        </p:spPr>
        <p:txBody>
          <a:bodyPr wrap="square" lIns="0" tIns="0" rIns="0" bIns="0" anchor="t">
            <a:spAutoFit/>
          </a:bodyPr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6,</a:t>
            </a:r>
            <a:r>
              <a:rPr kumimoji="1" lang="ja-JP" altLang="en-US"/>
              <a:t>最大</a:t>
            </a:r>
            <a:r>
              <a:rPr kumimoji="1" lang="en-US" altLang="ja-JP"/>
              <a:t>12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21" name="フッター プレースホルダー 20">
            <a:extLst>
              <a:ext uri="{FF2B5EF4-FFF2-40B4-BE49-F238E27FC236}">
                <a16:creationId xmlns:a16="http://schemas.microsoft.com/office/drawing/2014/main" id="{7D64A839-2409-90C4-FE9F-420B20A5BF18}"/>
              </a:ext>
            </a:extLst>
          </p:cNvPr>
          <p:cNvSpPr>
            <a:spLocks noGrp="1"/>
          </p:cNvSpPr>
          <p:nvPr>
            <p:ph type="ftr" sz="quarter" idx="4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579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347EF5-DC39-846E-B0E3-2D9998229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3244334"/>
            <a:ext cx="10800000" cy="369332"/>
          </a:xfrm>
        </p:spPr>
        <p:txBody>
          <a:bodyPr vert="horz" wrap="none" lIns="0" tIns="0" rIns="0" bIns="0" rtlCol="0" anchor="ctr">
            <a:noAutofit/>
          </a:bodyPr>
          <a:lstStyle>
            <a:lvl1pPr>
              <a:defRPr lang="ja-JP" altLang="en-US" sz="2400" spc="160" baseline="0" dirty="0" smtClean="0">
                <a:ln w="3175" cap="flat">
                  <a:noFill/>
                  <a:round/>
                </a:ln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</a:defRPr>
            </a:lvl1pPr>
          </a:lstStyle>
          <a:p>
            <a:pPr lvl="0" fontAlgn="base">
              <a:spcAft>
                <a:spcPct val="0"/>
              </a:spcAft>
            </a:pPr>
            <a:r>
              <a:rPr kumimoji="1" lang="ja-JP" altLang="en-US" dirty="0"/>
              <a:t>中表紙のタイトル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C752B1-E056-78E7-E125-4FDC474A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72B55FCD-2F27-91CB-0818-BE6E17F2ED3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535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C752B1-E056-78E7-E125-4FDC474A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pic>
        <p:nvPicPr>
          <p:cNvPr id="8" name="グラフィックス 7">
            <a:extLst>
              <a:ext uri="{FF2B5EF4-FFF2-40B4-BE49-F238E27FC236}">
                <a16:creationId xmlns:a16="http://schemas.microsoft.com/office/drawing/2014/main" id="{28A2F9C5-5CF5-EBA0-555A-99D4FF5404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18333" y="2979000"/>
            <a:ext cx="1755337" cy="694201"/>
          </a:xfrm>
          <a:prstGeom prst="rect">
            <a:avLst/>
          </a:prstGeom>
        </p:spPr>
      </p:pic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81F5EABD-58B3-BDB2-220F-5F078E2BCA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6" name="タイトル 15">
            <a:extLst>
              <a:ext uri="{FF2B5EF4-FFF2-40B4-BE49-F238E27FC236}">
                <a16:creationId xmlns:a16="http://schemas.microsoft.com/office/drawing/2014/main" id="{3DF2BF21-D12E-B01D-7F32-20DEB3DF66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3216634"/>
            <a:ext cx="10800000" cy="424732"/>
          </a:xfrm>
        </p:spPr>
        <p:txBody>
          <a:bodyPr/>
          <a:lstStyle>
            <a:lvl1pPr algn="ctr">
              <a:defRPr sz="2400"/>
            </a:lvl1pPr>
          </a:lstStyle>
          <a:p>
            <a:r>
              <a:rPr kumimoji="1" lang="ja-JP" altLang="en-US" dirty="0"/>
              <a:t>裏表紙のタイトル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298070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アジェン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4ACE3-B70C-5AA6-A7BF-6C31BDAD4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1pPr>
              <a:lnSpc>
                <a:spcPct val="120000"/>
              </a:lnSpc>
              <a:spcBef>
                <a:spcPts val="0"/>
              </a:spcBef>
              <a:defRPr spc="100" baseline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テキスト プレースホルダー 4">
            <a:extLst>
              <a:ext uri="{FF2B5EF4-FFF2-40B4-BE49-F238E27FC236}">
                <a16:creationId xmlns:a16="http://schemas.microsoft.com/office/drawing/2014/main" id="{BBA976FF-1835-D108-0EE3-B6A9DD2CC1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000" y="1989207"/>
            <a:ext cx="10800000" cy="4319518"/>
          </a:xfrm>
          <a:prstGeom prst="rect">
            <a:avLst/>
          </a:prstGeom>
        </p:spPr>
        <p:txBody>
          <a:bodyPr lIns="0" tIns="0" rIns="0" bIns="0" numCol="2" spcCol="540000"/>
          <a:lstStyle>
            <a:lvl1pPr marL="342900" indent="-342900" fontAlgn="ctr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  <a:defRPr sz="14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リスト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E9F394-7CA8-C293-8867-53BC69525D4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1835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4ACE3-B70C-5AA6-A7BF-6C31BDAD4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1pPr>
              <a:lnSpc>
                <a:spcPct val="120000"/>
              </a:lnSpc>
              <a:spcBef>
                <a:spcPts val="0"/>
              </a:spcBef>
              <a:defRPr spc="100" baseline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テキスト プレースホルダー 4">
            <a:extLst>
              <a:ext uri="{FF2B5EF4-FFF2-40B4-BE49-F238E27FC236}">
                <a16:creationId xmlns:a16="http://schemas.microsoft.com/office/drawing/2014/main" id="{BBA976FF-1835-D108-0EE3-B6A9DD2CC1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000" y="1989207"/>
            <a:ext cx="10800000" cy="4319518"/>
          </a:xfrm>
          <a:prstGeom prst="rect">
            <a:avLst/>
          </a:prstGeom>
        </p:spPr>
        <p:txBody>
          <a:bodyPr lIns="0" tIns="0" rIns="0" bIns="0"/>
          <a:lstStyle>
            <a:lvl1pPr marL="179388" indent="-179388" fontAlgn="ctr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Pct val="70000"/>
              <a:buFont typeface="Wingdings" panose="05000000000000000000" pitchFamily="2" charset="2"/>
              <a:buChar char="l"/>
              <a:defRPr sz="14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リスト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E9F394-7CA8-C293-8867-53BC69525D4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5363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テッ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プレースホルダー 7">
            <a:extLst>
              <a:ext uri="{FF2B5EF4-FFF2-40B4-BE49-F238E27FC236}">
                <a16:creationId xmlns:a16="http://schemas.microsoft.com/office/drawing/2014/main" id="{AF59D828-4E18-363A-37D9-D815D11A92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6000" y="2670664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1,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72A96D68-E78F-BA61-1C02-DF8B6BBF51DF}"/>
              </a:ext>
            </a:extLst>
          </p:cNvPr>
          <p:cNvSpPr/>
          <p:nvPr userDrawn="1"/>
        </p:nvSpPr>
        <p:spPr>
          <a:xfrm>
            <a:off x="695999" y="2351440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01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7" name="テキスト プレースホルダー 7">
            <a:extLst>
              <a:ext uri="{FF2B5EF4-FFF2-40B4-BE49-F238E27FC236}">
                <a16:creationId xmlns:a16="http://schemas.microsoft.com/office/drawing/2014/main" id="{1E1633A1-703F-7A2F-51E6-D4FDAAE0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96000" y="2291270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accent1">
                    <a:lumMod val="75000"/>
                  </a:schemeClr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1,</a:t>
            </a:r>
            <a:r>
              <a:rPr kumimoji="1" lang="ja-JP" altLang="en-US"/>
              <a:t>約</a:t>
            </a:r>
            <a:r>
              <a:rPr kumimoji="1" lang="en-US" altLang="ja-JP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ED5CFB9B-CFBF-433B-1692-E173D19FF32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96000" y="3795736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2,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213C505F-E068-E276-6045-BA891CE1EF39}"/>
              </a:ext>
            </a:extLst>
          </p:cNvPr>
          <p:cNvSpPr/>
          <p:nvPr userDrawn="1"/>
        </p:nvSpPr>
        <p:spPr>
          <a:xfrm>
            <a:off x="695999" y="3476512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02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12" name="テキスト プレースホルダー 7">
            <a:extLst>
              <a:ext uri="{FF2B5EF4-FFF2-40B4-BE49-F238E27FC236}">
                <a16:creationId xmlns:a16="http://schemas.microsoft.com/office/drawing/2014/main" id="{638215FA-162C-B558-AAD0-A28D43ED5D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6000" y="3416342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accent1">
                    <a:lumMod val="75000"/>
                  </a:schemeClr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2,</a:t>
            </a:r>
            <a:r>
              <a:rPr kumimoji="1" lang="ja-JP" altLang="en-US"/>
              <a:t>約</a:t>
            </a:r>
            <a:r>
              <a:rPr kumimoji="1" lang="en-US" altLang="ja-JP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3" name="テキスト プレースホルダー 7">
            <a:extLst>
              <a:ext uri="{FF2B5EF4-FFF2-40B4-BE49-F238E27FC236}">
                <a16:creationId xmlns:a16="http://schemas.microsoft.com/office/drawing/2014/main" id="{C17FE8BB-9C92-DC12-1539-F2A16019D0C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96000" y="4924678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3,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F7C200C1-0CF4-857A-D1C7-583EF4427181}"/>
              </a:ext>
            </a:extLst>
          </p:cNvPr>
          <p:cNvSpPr/>
          <p:nvPr userDrawn="1"/>
        </p:nvSpPr>
        <p:spPr>
          <a:xfrm>
            <a:off x="695999" y="4605454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03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15" name="テキスト プレースホルダー 7">
            <a:extLst>
              <a:ext uri="{FF2B5EF4-FFF2-40B4-BE49-F238E27FC236}">
                <a16:creationId xmlns:a16="http://schemas.microsoft.com/office/drawing/2014/main" id="{762A9E44-5289-08B2-9971-D8F608E5A6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96000" y="4545284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accent1">
                    <a:lumMod val="75000"/>
                  </a:schemeClr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見出し</a:t>
            </a:r>
            <a:r>
              <a:rPr kumimoji="1" lang="en-US" altLang="ja-JP" dirty="0"/>
              <a:t>3,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6" name="テキスト プレースホルダー 7">
            <a:extLst>
              <a:ext uri="{FF2B5EF4-FFF2-40B4-BE49-F238E27FC236}">
                <a16:creationId xmlns:a16="http://schemas.microsoft.com/office/drawing/2014/main" id="{9001795E-42F5-F984-8C68-9317BD10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596000" y="6025842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4,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2A328C4-F8E3-CFDC-8D9D-A8CA5A979CF8}"/>
              </a:ext>
            </a:extLst>
          </p:cNvPr>
          <p:cNvSpPr/>
          <p:nvPr userDrawn="1"/>
        </p:nvSpPr>
        <p:spPr>
          <a:xfrm>
            <a:off x="695999" y="5706618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04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18" name="テキスト プレースホルダー 7">
            <a:extLst>
              <a:ext uri="{FF2B5EF4-FFF2-40B4-BE49-F238E27FC236}">
                <a16:creationId xmlns:a16="http://schemas.microsoft.com/office/drawing/2014/main" id="{D2B1151B-D082-50E0-8A79-8119E539820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596000" y="5646448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accent1">
                    <a:lumMod val="75000"/>
                  </a:schemeClr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見出し</a:t>
            </a:r>
            <a:r>
              <a:rPr kumimoji="1" lang="en-US" altLang="ja-JP" dirty="0"/>
              <a:t>4,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B261A207-B93B-DC50-6F10-CD6F680213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144A6364-9172-207B-1743-6CA298FB50E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80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と図表（3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68CDAB9E-9733-C3A8-0195-7819A43B7AA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78400" y="2168999"/>
            <a:ext cx="2880000" cy="23923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GROUP1-</a:t>
            </a:r>
            <a:r>
              <a:rPr kumimoji="1" lang="ja-JP" altLang="en-US" dirty="0"/>
              <a:t>グラフ</a:t>
            </a:r>
            <a:endParaRPr kumimoji="1" lang="en-US" altLang="ja-JP" dirty="0"/>
          </a:p>
        </p:txBody>
      </p:sp>
      <p:sp>
        <p:nvSpPr>
          <p:cNvPr id="10" name="テキスト プレースホルダー 12">
            <a:extLst>
              <a:ext uri="{FF2B5EF4-FFF2-40B4-BE49-F238E27FC236}">
                <a16:creationId xmlns:a16="http://schemas.microsoft.com/office/drawing/2014/main" id="{9464CA83-06E9-D2CD-1F09-8EAFDCD56AD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8400" y="4718672"/>
            <a:ext cx="2880000" cy="262974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0" name="テキスト プレースホルダー 12">
            <a:extLst>
              <a:ext uri="{FF2B5EF4-FFF2-40B4-BE49-F238E27FC236}">
                <a16:creationId xmlns:a16="http://schemas.microsoft.com/office/drawing/2014/main" id="{87A03B0C-ED1C-ACD8-0449-052F7C4D71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8400" y="5138999"/>
            <a:ext cx="2880000" cy="990899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30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1" name="コンテンツ プレースホルダー 2">
            <a:extLst>
              <a:ext uri="{FF2B5EF4-FFF2-40B4-BE49-F238E27FC236}">
                <a16:creationId xmlns:a16="http://schemas.microsoft.com/office/drawing/2014/main" id="{E2AF9D59-519E-582C-5510-2569FB8B373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6000" y="2168999"/>
            <a:ext cx="2880000" cy="23923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GROUP2-</a:t>
            </a:r>
            <a:r>
              <a:rPr kumimoji="1" lang="ja-JP" altLang="en-US" dirty="0"/>
              <a:t>グラフ</a:t>
            </a:r>
            <a:endParaRPr kumimoji="1" lang="en-US" altLang="ja-JP" dirty="0"/>
          </a:p>
        </p:txBody>
      </p:sp>
      <p:sp>
        <p:nvSpPr>
          <p:cNvPr id="22" name="テキスト プレースホルダー 12">
            <a:extLst>
              <a:ext uri="{FF2B5EF4-FFF2-40B4-BE49-F238E27FC236}">
                <a16:creationId xmlns:a16="http://schemas.microsoft.com/office/drawing/2014/main" id="{E8BD0106-3AE0-04D1-CA59-F50B1F5D58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56000" y="4718671"/>
            <a:ext cx="2880000" cy="262974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3" name="テキスト プレースホルダー 12">
            <a:extLst>
              <a:ext uri="{FF2B5EF4-FFF2-40B4-BE49-F238E27FC236}">
                <a16:creationId xmlns:a16="http://schemas.microsoft.com/office/drawing/2014/main" id="{E8C9150C-D663-E383-1455-F3A7A751CA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5138999"/>
            <a:ext cx="2880000" cy="990899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30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4" name="コンテンツ プレースホルダー 2">
            <a:extLst>
              <a:ext uri="{FF2B5EF4-FFF2-40B4-BE49-F238E27FC236}">
                <a16:creationId xmlns:a16="http://schemas.microsoft.com/office/drawing/2014/main" id="{81DFB6D7-CA4F-1CB2-1905-CB10472CCDA8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8438400" y="2168999"/>
            <a:ext cx="2880000" cy="23923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GROUP3-</a:t>
            </a:r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25" name="テキスト プレースホルダー 12">
            <a:extLst>
              <a:ext uri="{FF2B5EF4-FFF2-40B4-BE49-F238E27FC236}">
                <a16:creationId xmlns:a16="http://schemas.microsoft.com/office/drawing/2014/main" id="{EB655DDA-4E49-4B03-A24D-2871626025A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38400" y="4718671"/>
            <a:ext cx="2880000" cy="262974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6" name="テキスト プレースホルダー 12">
            <a:extLst>
              <a:ext uri="{FF2B5EF4-FFF2-40B4-BE49-F238E27FC236}">
                <a16:creationId xmlns:a16="http://schemas.microsoft.com/office/drawing/2014/main" id="{449A47F4-D2F4-3B86-6474-602F07E047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38400" y="5138999"/>
            <a:ext cx="2880000" cy="990899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30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40207F79-19D5-F131-5C70-9F35276A84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7" name="フッター プレースホルダー 16">
            <a:extLst>
              <a:ext uri="{FF2B5EF4-FFF2-40B4-BE49-F238E27FC236}">
                <a16:creationId xmlns:a16="http://schemas.microsoft.com/office/drawing/2014/main" id="{F6198754-5AB5-53F7-35AF-F257E75EE54E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5408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・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2169000"/>
            <a:ext cx="5130000" cy="720000"/>
          </a:xfrm>
        </p:spPr>
        <p:txBody>
          <a:bodyPr vert="horz" anchor="b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242EE341-DC85-9F45-6FF6-7C52FC86514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66000" y="1448724"/>
            <a:ext cx="513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6000" y="3068724"/>
            <a:ext cx="5130000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38ACE7A-445D-6728-E7FF-BF12EB0A6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07E650-F720-1464-C651-F7257B9BF05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587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説明・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2169000"/>
            <a:ext cx="5130000" cy="720000"/>
          </a:xfrm>
        </p:spPr>
        <p:txBody>
          <a:bodyPr vert="horz" anchor="b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242EE341-DC85-9F45-6FF6-7C52FC86514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66000" y="1448724"/>
            <a:ext cx="513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 dirty="0"/>
              <a:t>テーブル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6000" y="3068724"/>
            <a:ext cx="5130000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38ACE7A-445D-6728-E7FF-BF12EB0A6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07E650-F720-1464-C651-F7257B9BF05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4764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D447D1F-3D5E-6C9F-657E-E5C2E7EDC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00" y="524071"/>
            <a:ext cx="10800000" cy="313932"/>
          </a:xfrm>
          <a:prstGeom prst="rect">
            <a:avLst/>
          </a:prstGeom>
        </p:spPr>
        <p:txBody>
          <a:bodyPr vert="horz" lIns="0" tIns="45720" rIns="0" bIns="45720" rtlCol="0" anchor="ctr">
            <a:spAutoFit/>
          </a:bodyPr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0B0932-8986-D888-16FC-FEA8685EB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1269207"/>
            <a:ext cx="10800000" cy="7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2B718-7293-645B-21E6-8CC3034278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9581" y="6587895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000"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75552566-C768-CD14-6D3C-A4281DD4F5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AF8A428-99CB-B855-BD6D-C4124BAB92F3}"/>
              </a:ext>
            </a:extLst>
          </p:cNvPr>
          <p:cNvSpPr/>
          <p:nvPr/>
        </p:nvSpPr>
        <p:spPr>
          <a:xfrm rot="10800000">
            <a:off x="0" y="6812281"/>
            <a:ext cx="12192000" cy="45719"/>
          </a:xfrm>
          <a:prstGeom prst="rect">
            <a:avLst/>
          </a:prstGeom>
          <a:solidFill>
            <a:schemeClr val="accent1"/>
          </a:solidFill>
          <a:ln w="3697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ja-JP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16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9" r:id="rId3"/>
    <p:sldLayoutId id="2147483679" r:id="rId4"/>
    <p:sldLayoutId id="2147483658" r:id="rId5"/>
    <p:sldLayoutId id="2147483660" r:id="rId6"/>
    <p:sldLayoutId id="2147483661" r:id="rId7"/>
    <p:sldLayoutId id="2147483664" r:id="rId8"/>
    <p:sldLayoutId id="2147483677" r:id="rId9"/>
    <p:sldLayoutId id="2147483665" r:id="rId10"/>
    <p:sldLayoutId id="2147483666" r:id="rId11"/>
    <p:sldLayoutId id="2147483668" r:id="rId12"/>
    <p:sldLayoutId id="2147483667" r:id="rId13"/>
    <p:sldLayoutId id="2147483669" r:id="rId14"/>
    <p:sldLayoutId id="2147483671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1600" b="1" kern="1200">
          <a:solidFill>
            <a:schemeClr val="dk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  <p15:guide id="4" orient="horz" pos="1253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642" userDrawn="1">
          <p15:clr>
            <a:srgbClr val="A4A3A4"/>
          </p15:clr>
        </p15:guide>
        <p15:guide id="7" pos="4010" userDrawn="1">
          <p15:clr>
            <a:srgbClr val="A4A3A4"/>
          </p15:clr>
        </p15:guide>
        <p15:guide id="8" pos="4860" userDrawn="1">
          <p15:clr>
            <a:srgbClr val="A4A3A4"/>
          </p15:clr>
        </p15:guide>
        <p15:guide id="9" pos="5201" userDrawn="1">
          <p15:clr>
            <a:srgbClr val="A4A3A4"/>
          </p15:clr>
        </p15:guide>
        <p15:guide id="11" pos="2479" userDrawn="1">
          <p15:clr>
            <a:srgbClr val="A4A3A4"/>
          </p15:clr>
        </p15:guide>
        <p15:guide id="12" pos="2820" userDrawn="1">
          <p15:clr>
            <a:srgbClr val="A4A3A4"/>
          </p15:clr>
        </p15:guide>
      </p15:sldGuideLst>
    </p:ext>
  </p:extLst>
</p:sldMaster>
</file>

<file path=ppt/theme/theme1.xml><?xml version="1.0" encoding="utf-8"?>
<a:theme xmlns:a="http://schemas.openxmlformats.org/drawingml/2006/main" name="Office テーマ">
  <a:themeElements>
    <a:clrScheme name="ユーザー定義 12">
      <a:dk1>
        <a:srgbClr val="262626"/>
      </a:dk1>
      <a:lt1>
        <a:srgbClr val="FFFFFF"/>
      </a:lt1>
      <a:dk2>
        <a:srgbClr val="44546A"/>
      </a:dk2>
      <a:lt2>
        <a:srgbClr val="F1F2F6"/>
      </a:lt2>
      <a:accent1>
        <a:srgbClr val="0037F6"/>
      </a:accent1>
      <a:accent2>
        <a:srgbClr val="E4004D"/>
      </a:accent2>
      <a:accent3>
        <a:srgbClr val="FDD000"/>
      </a:accent3>
      <a:accent4>
        <a:srgbClr val="278E9E"/>
      </a:accent4>
      <a:accent5>
        <a:srgbClr val="AF942F"/>
      </a:accent5>
      <a:accent6>
        <a:srgbClr val="ADB9CA"/>
      </a:accent6>
      <a:hlink>
        <a:srgbClr val="262626"/>
      </a:hlink>
      <a:folHlink>
        <a:srgbClr val="262626"/>
      </a:folHlink>
    </a:clrScheme>
    <a:fontScheme name="Arial+BIZ UD">
      <a:majorFont>
        <a:latin typeface="Arial"/>
        <a:ea typeface="BIZ UDゴシック"/>
        <a:cs typeface=""/>
      </a:majorFont>
      <a:minorFont>
        <a:latin typeface="Arial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16017</TotalTime>
  <Words>0</Words>
  <Application>Microsoft Office PowerPoint</Application>
  <PresentationFormat>ワイド画面</PresentationFormat>
  <Paragraphs>0</Paragraphs>
  <Slides>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0</vt:i4>
      </vt:variant>
    </vt:vector>
  </HeadingPairs>
  <TitlesOfParts>
    <vt:vector size="4" baseType="lpstr">
      <vt:lpstr>游ゴシック</vt:lpstr>
      <vt:lpstr>Arial</vt:lpstr>
      <vt:lpstr>Wingdings</vt:lpstr>
      <vt:lpstr>Office テーマ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齋藤諒兵</dc:creator>
  <cp:lastModifiedBy>諒兵 齋藤</cp:lastModifiedBy>
  <cp:revision>141</cp:revision>
  <dcterms:created xsi:type="dcterms:W3CDTF">2025-11-01T06:34:24Z</dcterms:created>
  <dcterms:modified xsi:type="dcterms:W3CDTF">2025-12-02T13:52:29Z</dcterms:modified>
</cp:coreProperties>
</file>